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Slab"/>
      <p:regular r:id="rId38"/>
      <p:bold r:id="rId39"/>
    </p:embeddedFont>
    <p:embeddedFont>
      <p:font typeface="Roboto Black"/>
      <p:bold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Roboto Slab Black"/>
      <p:bold r:id="rId50"/>
    </p:embeddedFont>
    <p:embeddedFont>
      <p:font typeface="Montserrat"/>
      <p:regular r:id="rId51"/>
      <p:bold r:id="rId52"/>
      <p:italic r:id="rId53"/>
      <p:boldItalic r:id="rId54"/>
    </p:embeddedFont>
    <p:embeddedFont>
      <p:font typeface="Roboto Slab SemiBold"/>
      <p:regular r:id="rId55"/>
      <p:bold r:id="rId56"/>
    </p:embeddedFont>
    <p:embeddedFont>
      <p:font typeface="Prompt"/>
      <p:regular r:id="rId57"/>
      <p:bold r:id="rId58"/>
      <p:italic r:id="rId59"/>
      <p:boldItalic r:id="rId60"/>
    </p:embeddedFont>
    <p:embeddedFont>
      <p:font typeface="Roboto Slab ExtraBold"/>
      <p:bold r:id="rId61"/>
    </p:embeddedFont>
    <p:embeddedFont>
      <p:font typeface="Prompt Black"/>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lack-bold.fntdata"/><Relationship Id="rId42" Type="http://schemas.openxmlformats.org/officeDocument/2006/relationships/font" Target="fonts/Roboto-regular.fntdata"/><Relationship Id="rId41" Type="http://schemas.openxmlformats.org/officeDocument/2006/relationships/font" Target="fonts/RobotoBlack-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Slab-bold.fntdata"/><Relationship Id="rId38" Type="http://schemas.openxmlformats.org/officeDocument/2006/relationships/font" Target="fonts/RobotoSlab-regular.fntdata"/><Relationship Id="rId62" Type="http://schemas.openxmlformats.org/officeDocument/2006/relationships/font" Target="fonts/PromptBlack-bold.fntdata"/><Relationship Id="rId61" Type="http://schemas.openxmlformats.org/officeDocument/2006/relationships/font" Target="fonts/RobotoSlabExtraBold-bold.fntdata"/><Relationship Id="rId20" Type="http://schemas.openxmlformats.org/officeDocument/2006/relationships/slide" Target="slides/slide16.xml"/><Relationship Id="rId63" Type="http://schemas.openxmlformats.org/officeDocument/2006/relationships/font" Target="fonts/PromptBlack-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mp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font" Target="fonts/RobotoSlabBlack-bold.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RobotoSlabSemiBold-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57" Type="http://schemas.openxmlformats.org/officeDocument/2006/relationships/font" Target="fonts/Prompt-regular.fntdata"/><Relationship Id="rId12" Type="http://schemas.openxmlformats.org/officeDocument/2006/relationships/slide" Target="slides/slide8.xml"/><Relationship Id="rId56" Type="http://schemas.openxmlformats.org/officeDocument/2006/relationships/font" Target="fonts/RobotoSlabSemiBold-bold.fntdata"/><Relationship Id="rId15" Type="http://schemas.openxmlformats.org/officeDocument/2006/relationships/slide" Target="slides/slide11.xml"/><Relationship Id="rId59" Type="http://schemas.openxmlformats.org/officeDocument/2006/relationships/font" Target="fonts/Prompt-italic.fntdata"/><Relationship Id="rId14" Type="http://schemas.openxmlformats.org/officeDocument/2006/relationships/slide" Target="slides/slide10.xml"/><Relationship Id="rId58" Type="http://schemas.openxmlformats.org/officeDocument/2006/relationships/font" Target="fonts/Promp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74de0a96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74de0a96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74de0a96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74de0a96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74de0a96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74de0a96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74de0a96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374de0a96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f5f55f87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f5f55f87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7c1c9c1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7c1c9c1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c8771d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c8771d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e98c72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e98c72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e98c72c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e98c72c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3e98c72c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3e98c72c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bdb967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bdb967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c8d7f85e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c8d7f85e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c8d7f85e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c8d7f85e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c8d7f85e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3c8d7f85e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e98c72c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e98c72c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c8d7f85e4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c8d7f85e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c8d7f85e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c8d7f85e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3c8d7f85e4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3c8d7f85e4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c8d7f85e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3c8d7f85e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3c8d7f85e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3c8d7f85e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c8d7f85e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3c8d7f85e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f5f55f8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f5f55f8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c8d7f85e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c8d7f85e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c8d7f85e4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c8d7f85e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ec49374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ec49374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f5f55f8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f5f55f8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fead7cb4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fead7cb4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fead7cb4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fead7cb4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74de0a96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74de0a96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f5f55f87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f5f55f87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5f55f87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f5f55f87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74de0a96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74de0a96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39900" y="-36125"/>
            <a:ext cx="4686000" cy="37866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856750" y="-31875"/>
            <a:ext cx="3309900" cy="888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878150"/>
            <a:ext cx="8083200" cy="1317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8210550" y="981000"/>
            <a:ext cx="956100" cy="4227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4773375" y="-31875"/>
            <a:ext cx="956100" cy="879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0000" y="672000"/>
            <a:ext cx="4187400" cy="2506200"/>
          </a:xfrm>
          <a:prstGeom prst="rect">
            <a:avLst/>
          </a:prstGeom>
        </p:spPr>
        <p:txBody>
          <a:bodyPr anchorCtr="0" anchor="ctr" bIns="91425" lIns="91425" spcFirstLastPara="1" rIns="91425" wrap="square" tIns="91425">
            <a:noAutofit/>
          </a:bodyPr>
          <a:lstStyle>
            <a:lvl1pPr lvl="0" rtl="0">
              <a:lnSpc>
                <a:spcPct val="90000"/>
              </a:lnSpc>
              <a:spcBef>
                <a:spcPts val="1000"/>
              </a:spcBef>
              <a:spcAft>
                <a:spcPts val="0"/>
              </a:spcAft>
              <a:buSzPts val="4900"/>
              <a:buNone/>
              <a:defRPr sz="4900"/>
            </a:lvl1pPr>
            <a:lvl2pPr lvl="1" rtl="0">
              <a:spcBef>
                <a:spcPts val="0"/>
              </a:spcBef>
              <a:spcAft>
                <a:spcPts val="0"/>
              </a:spcAft>
              <a:buSzPts val="4600"/>
              <a:buFont typeface="Prompt Black"/>
              <a:buNone/>
              <a:defRPr sz="4600">
                <a:latin typeface="Prompt Black"/>
                <a:ea typeface="Prompt Black"/>
                <a:cs typeface="Prompt Black"/>
                <a:sym typeface="Prompt Black"/>
              </a:defRPr>
            </a:lvl2pPr>
            <a:lvl3pPr lvl="2" rtl="0">
              <a:spcBef>
                <a:spcPts val="0"/>
              </a:spcBef>
              <a:spcAft>
                <a:spcPts val="0"/>
              </a:spcAft>
              <a:buSzPts val="4600"/>
              <a:buFont typeface="Prompt Black"/>
              <a:buNone/>
              <a:defRPr sz="4600">
                <a:latin typeface="Prompt Black"/>
                <a:ea typeface="Prompt Black"/>
                <a:cs typeface="Prompt Black"/>
                <a:sym typeface="Prompt Black"/>
              </a:defRPr>
            </a:lvl3pPr>
            <a:lvl4pPr lvl="3" rtl="0">
              <a:spcBef>
                <a:spcPts val="0"/>
              </a:spcBef>
              <a:spcAft>
                <a:spcPts val="0"/>
              </a:spcAft>
              <a:buSzPts val="4600"/>
              <a:buFont typeface="Prompt Black"/>
              <a:buNone/>
              <a:defRPr sz="4600">
                <a:latin typeface="Prompt Black"/>
                <a:ea typeface="Prompt Black"/>
                <a:cs typeface="Prompt Black"/>
                <a:sym typeface="Prompt Black"/>
              </a:defRPr>
            </a:lvl4pPr>
            <a:lvl5pPr lvl="4" rtl="0">
              <a:spcBef>
                <a:spcPts val="0"/>
              </a:spcBef>
              <a:spcAft>
                <a:spcPts val="0"/>
              </a:spcAft>
              <a:buSzPts val="4600"/>
              <a:buFont typeface="Prompt Black"/>
              <a:buNone/>
              <a:defRPr sz="4600">
                <a:latin typeface="Prompt Black"/>
                <a:ea typeface="Prompt Black"/>
                <a:cs typeface="Prompt Black"/>
                <a:sym typeface="Prompt Black"/>
              </a:defRPr>
            </a:lvl5pPr>
            <a:lvl6pPr lvl="5" rtl="0">
              <a:spcBef>
                <a:spcPts val="0"/>
              </a:spcBef>
              <a:spcAft>
                <a:spcPts val="0"/>
              </a:spcAft>
              <a:buSzPts val="4600"/>
              <a:buFont typeface="Prompt Black"/>
              <a:buNone/>
              <a:defRPr sz="4600">
                <a:latin typeface="Prompt Black"/>
                <a:ea typeface="Prompt Black"/>
                <a:cs typeface="Prompt Black"/>
                <a:sym typeface="Prompt Black"/>
              </a:defRPr>
            </a:lvl6pPr>
            <a:lvl7pPr lvl="6" rtl="0">
              <a:spcBef>
                <a:spcPts val="0"/>
              </a:spcBef>
              <a:spcAft>
                <a:spcPts val="0"/>
              </a:spcAft>
              <a:buSzPts val="4600"/>
              <a:buFont typeface="Prompt Black"/>
              <a:buNone/>
              <a:defRPr sz="4600">
                <a:latin typeface="Prompt Black"/>
                <a:ea typeface="Prompt Black"/>
                <a:cs typeface="Prompt Black"/>
                <a:sym typeface="Prompt Black"/>
              </a:defRPr>
            </a:lvl7pPr>
            <a:lvl8pPr lvl="7" rtl="0">
              <a:spcBef>
                <a:spcPts val="0"/>
              </a:spcBef>
              <a:spcAft>
                <a:spcPts val="0"/>
              </a:spcAft>
              <a:buSzPts val="4600"/>
              <a:buFont typeface="Prompt Black"/>
              <a:buNone/>
              <a:defRPr sz="4600">
                <a:latin typeface="Prompt Black"/>
                <a:ea typeface="Prompt Black"/>
                <a:cs typeface="Prompt Black"/>
                <a:sym typeface="Prompt Black"/>
              </a:defRPr>
            </a:lvl8pPr>
            <a:lvl9pPr lvl="8" rtl="0">
              <a:spcBef>
                <a:spcPts val="0"/>
              </a:spcBef>
              <a:spcAft>
                <a:spcPts val="0"/>
              </a:spcAft>
              <a:buSzPts val="4600"/>
              <a:buFont typeface="Prompt Black"/>
              <a:buNone/>
              <a:defRPr sz="4600">
                <a:latin typeface="Prompt Black"/>
                <a:ea typeface="Prompt Black"/>
                <a:cs typeface="Prompt Black"/>
                <a:sym typeface="Prompt Black"/>
              </a:defRPr>
            </a:lvl9pPr>
          </a:lstStyle>
          <a:p/>
        </p:txBody>
      </p:sp>
      <p:sp>
        <p:nvSpPr>
          <p:cNvPr id="15" name="Google Shape;15;p2"/>
          <p:cNvSpPr txBox="1"/>
          <p:nvPr>
            <p:ph idx="1" type="subTitle"/>
          </p:nvPr>
        </p:nvSpPr>
        <p:spPr>
          <a:xfrm>
            <a:off x="3750650" y="4351475"/>
            <a:ext cx="40509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gn="ctr">
              <a:lnSpc>
                <a:spcPct val="100000"/>
              </a:lnSpc>
              <a:spcBef>
                <a:spcPts val="0"/>
              </a:spcBef>
              <a:spcAft>
                <a:spcPts val="0"/>
              </a:spcAft>
              <a:buClr>
                <a:schemeClr val="lt1"/>
              </a:buClr>
              <a:buSzPts val="1700"/>
              <a:buNone/>
              <a:defRPr sz="1700">
                <a:solidFill>
                  <a:schemeClr val="lt1"/>
                </a:solidFill>
              </a:defRPr>
            </a:lvl2pPr>
            <a:lvl3pPr lvl="2" rtl="0" algn="ctr">
              <a:lnSpc>
                <a:spcPct val="100000"/>
              </a:lnSpc>
              <a:spcBef>
                <a:spcPts val="0"/>
              </a:spcBef>
              <a:spcAft>
                <a:spcPts val="0"/>
              </a:spcAft>
              <a:buClr>
                <a:schemeClr val="lt1"/>
              </a:buClr>
              <a:buSzPts val="1700"/>
              <a:buNone/>
              <a:defRPr sz="1700">
                <a:solidFill>
                  <a:schemeClr val="lt1"/>
                </a:solidFill>
              </a:defRPr>
            </a:lvl3pPr>
            <a:lvl4pPr lvl="3" rtl="0" algn="ctr">
              <a:lnSpc>
                <a:spcPct val="100000"/>
              </a:lnSpc>
              <a:spcBef>
                <a:spcPts val="0"/>
              </a:spcBef>
              <a:spcAft>
                <a:spcPts val="0"/>
              </a:spcAft>
              <a:buClr>
                <a:schemeClr val="lt1"/>
              </a:buClr>
              <a:buSzPts val="1700"/>
              <a:buNone/>
              <a:defRPr sz="1700">
                <a:solidFill>
                  <a:schemeClr val="lt1"/>
                </a:solidFill>
              </a:defRPr>
            </a:lvl4pPr>
            <a:lvl5pPr lvl="4" rtl="0" algn="ctr">
              <a:lnSpc>
                <a:spcPct val="100000"/>
              </a:lnSpc>
              <a:spcBef>
                <a:spcPts val="0"/>
              </a:spcBef>
              <a:spcAft>
                <a:spcPts val="0"/>
              </a:spcAft>
              <a:buClr>
                <a:schemeClr val="lt1"/>
              </a:buClr>
              <a:buSzPts val="1700"/>
              <a:buNone/>
              <a:defRPr sz="1700">
                <a:solidFill>
                  <a:schemeClr val="lt1"/>
                </a:solidFill>
              </a:defRPr>
            </a:lvl5pPr>
            <a:lvl6pPr lvl="5" rtl="0" algn="ctr">
              <a:lnSpc>
                <a:spcPct val="100000"/>
              </a:lnSpc>
              <a:spcBef>
                <a:spcPts val="0"/>
              </a:spcBef>
              <a:spcAft>
                <a:spcPts val="0"/>
              </a:spcAft>
              <a:buClr>
                <a:schemeClr val="lt1"/>
              </a:buClr>
              <a:buSzPts val="1700"/>
              <a:buNone/>
              <a:defRPr sz="1700">
                <a:solidFill>
                  <a:schemeClr val="lt1"/>
                </a:solidFill>
              </a:defRPr>
            </a:lvl6pPr>
            <a:lvl7pPr lvl="6" rtl="0" algn="ctr">
              <a:lnSpc>
                <a:spcPct val="100000"/>
              </a:lnSpc>
              <a:spcBef>
                <a:spcPts val="0"/>
              </a:spcBef>
              <a:spcAft>
                <a:spcPts val="0"/>
              </a:spcAft>
              <a:buClr>
                <a:schemeClr val="lt1"/>
              </a:buClr>
              <a:buSzPts val="1700"/>
              <a:buNone/>
              <a:defRPr sz="1700">
                <a:solidFill>
                  <a:schemeClr val="lt1"/>
                </a:solidFill>
              </a:defRPr>
            </a:lvl7pPr>
            <a:lvl8pPr lvl="7" rtl="0" algn="ctr">
              <a:lnSpc>
                <a:spcPct val="100000"/>
              </a:lnSpc>
              <a:spcBef>
                <a:spcPts val="0"/>
              </a:spcBef>
              <a:spcAft>
                <a:spcPts val="0"/>
              </a:spcAft>
              <a:buClr>
                <a:schemeClr val="lt1"/>
              </a:buClr>
              <a:buSzPts val="1700"/>
              <a:buNone/>
              <a:defRPr sz="1700">
                <a:solidFill>
                  <a:schemeClr val="lt1"/>
                </a:solidFill>
              </a:defRPr>
            </a:lvl8pPr>
            <a:lvl9pPr lvl="8" rtl="0" algn="ctr">
              <a:lnSpc>
                <a:spcPct val="100000"/>
              </a:lnSpc>
              <a:spcBef>
                <a:spcPts val="0"/>
              </a:spcBef>
              <a:spcAft>
                <a:spcPts val="0"/>
              </a:spcAft>
              <a:buClr>
                <a:schemeClr val="lt1"/>
              </a:buClr>
              <a:buSzPts val="1700"/>
              <a:buNone/>
              <a:defRPr sz="17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2720525" y="1583900"/>
            <a:ext cx="5558400" cy="1628400"/>
          </a:xfrm>
          <a:prstGeom prst="rect">
            <a:avLst/>
          </a:prstGeom>
        </p:spPr>
        <p:txBody>
          <a:bodyPr anchorCtr="0" anchor="ctr" bIns="91425" lIns="91425" spcFirstLastPara="1" rIns="91425" wrap="square" tIns="91425">
            <a:noAutofit/>
          </a:bodyPr>
          <a:lstStyle>
            <a:lvl1pPr lvl="0" rtl="0">
              <a:spcBef>
                <a:spcPts val="0"/>
              </a:spcBef>
              <a:spcAft>
                <a:spcPts val="0"/>
              </a:spcAft>
              <a:buSzPts val="11400"/>
              <a:buNone/>
              <a:defRPr sz="114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9" name="Google Shape;69;p11"/>
          <p:cNvSpPr txBox="1"/>
          <p:nvPr>
            <p:ph idx="1" type="subTitle"/>
          </p:nvPr>
        </p:nvSpPr>
        <p:spPr>
          <a:xfrm>
            <a:off x="2720525" y="3226309"/>
            <a:ext cx="5364000" cy="3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7F7DEB"/>
              </a:buClr>
              <a:buSzPts val="1500"/>
              <a:buNone/>
              <a:defRPr sz="1500">
                <a:solidFill>
                  <a:srgbClr val="7F7DEB"/>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1"/>
          <p:cNvSpPr/>
          <p:nvPr/>
        </p:nvSpPr>
        <p:spPr>
          <a:xfrm>
            <a:off x="-26875" y="1475325"/>
            <a:ext cx="2487900" cy="22017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875" y="-19050"/>
            <a:ext cx="83058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1472300" y="3796350"/>
            <a:ext cx="77316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26875" y="3804300"/>
            <a:ext cx="13785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8403900" y="4300"/>
            <a:ext cx="800100" cy="36726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11"/>
          <p:cNvCxnSpPr/>
          <p:nvPr/>
        </p:nvCxnSpPr>
        <p:spPr>
          <a:xfrm flipH="1">
            <a:off x="1633175" y="4608575"/>
            <a:ext cx="6754500" cy="18600"/>
          </a:xfrm>
          <a:prstGeom prst="straightConnector1">
            <a:avLst/>
          </a:prstGeom>
          <a:noFill/>
          <a:ln cap="flat" cmpd="sng" w="28575">
            <a:solidFill>
              <a:schemeClr val="lt1"/>
            </a:solidFill>
            <a:prstDash val="dot"/>
            <a:round/>
            <a:headEnd len="med" w="med" type="none"/>
            <a:tailEnd len="med" w="med" type="none"/>
          </a:ln>
        </p:spPr>
      </p:cxnSp>
      <p:cxnSp>
        <p:nvCxnSpPr>
          <p:cNvPr id="76" name="Google Shape;76;p11"/>
          <p:cNvCxnSpPr/>
          <p:nvPr/>
        </p:nvCxnSpPr>
        <p:spPr>
          <a:xfrm rot="10800000">
            <a:off x="23375" y="554125"/>
            <a:ext cx="82053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8" name="Shape 78"/>
        <p:cNvGrpSpPr/>
        <p:nvPr/>
      </p:nvGrpSpPr>
      <p:grpSpPr>
        <a:xfrm>
          <a:off x="0" y="0"/>
          <a:ext cx="0" cy="0"/>
          <a:chOff x="0" y="0"/>
          <a:chExt cx="0" cy="0"/>
        </a:xfrm>
      </p:grpSpPr>
      <p:sp>
        <p:nvSpPr>
          <p:cNvPr id="79" name="Google Shape;79;p13"/>
          <p:cNvSpPr txBox="1"/>
          <p:nvPr>
            <p:ph idx="1" type="subTitle"/>
          </p:nvPr>
        </p:nvSpPr>
        <p:spPr>
          <a:xfrm>
            <a:off x="1942314" y="1981303"/>
            <a:ext cx="2496300" cy="70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0" name="Google Shape;80;p13"/>
          <p:cNvSpPr txBox="1"/>
          <p:nvPr>
            <p:ph hasCustomPrompt="1" type="title"/>
          </p:nvPr>
        </p:nvSpPr>
        <p:spPr>
          <a:xfrm>
            <a:off x="713237" y="1374233"/>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1" name="Google Shape;81;p13"/>
          <p:cNvSpPr txBox="1"/>
          <p:nvPr>
            <p:ph idx="2" type="subTitle"/>
          </p:nvPr>
        </p:nvSpPr>
        <p:spPr>
          <a:xfrm>
            <a:off x="4700138" y="1981303"/>
            <a:ext cx="2492700" cy="70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2" name="Google Shape;82;p13"/>
          <p:cNvSpPr txBox="1"/>
          <p:nvPr>
            <p:ph hasCustomPrompt="1" idx="3" type="title"/>
          </p:nvPr>
        </p:nvSpPr>
        <p:spPr>
          <a:xfrm>
            <a:off x="7355399" y="1374233"/>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3" name="Google Shape;83;p13"/>
          <p:cNvSpPr txBox="1"/>
          <p:nvPr>
            <p:ph idx="4" type="ctrTitle"/>
          </p:nvPr>
        </p:nvSpPr>
        <p:spPr>
          <a:xfrm>
            <a:off x="1942314" y="3177537"/>
            <a:ext cx="2496300" cy="561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84" name="Google Shape;84;p13"/>
          <p:cNvSpPr txBox="1"/>
          <p:nvPr>
            <p:ph idx="5" type="subTitle"/>
          </p:nvPr>
        </p:nvSpPr>
        <p:spPr>
          <a:xfrm>
            <a:off x="1942314" y="3776190"/>
            <a:ext cx="2496300" cy="70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5" name="Google Shape;85;p13"/>
          <p:cNvSpPr txBox="1"/>
          <p:nvPr>
            <p:ph hasCustomPrompt="1" idx="6" type="title"/>
          </p:nvPr>
        </p:nvSpPr>
        <p:spPr>
          <a:xfrm>
            <a:off x="713237" y="3125207"/>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6" name="Google Shape;86;p13"/>
          <p:cNvSpPr txBox="1"/>
          <p:nvPr>
            <p:ph idx="7" type="ctrTitle"/>
          </p:nvPr>
        </p:nvSpPr>
        <p:spPr>
          <a:xfrm>
            <a:off x="4700138" y="3177537"/>
            <a:ext cx="2496300" cy="56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87" name="Google Shape;87;p13"/>
          <p:cNvSpPr txBox="1"/>
          <p:nvPr>
            <p:ph idx="8" type="subTitle"/>
          </p:nvPr>
        </p:nvSpPr>
        <p:spPr>
          <a:xfrm>
            <a:off x="4700138" y="3776190"/>
            <a:ext cx="2492700" cy="70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8" name="Google Shape;88;p13"/>
          <p:cNvSpPr txBox="1"/>
          <p:nvPr>
            <p:ph hasCustomPrompt="1" idx="9" type="title"/>
          </p:nvPr>
        </p:nvSpPr>
        <p:spPr>
          <a:xfrm>
            <a:off x="7355399" y="3125207"/>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9" name="Google Shape;89;p13"/>
          <p:cNvSpPr txBox="1"/>
          <p:nvPr>
            <p:ph idx="13" type="ctrTitle"/>
          </p:nvPr>
        </p:nvSpPr>
        <p:spPr>
          <a:xfrm>
            <a:off x="1942314" y="1478827"/>
            <a:ext cx="2496300" cy="53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90" name="Google Shape;90;p13"/>
          <p:cNvSpPr txBox="1"/>
          <p:nvPr>
            <p:ph idx="14" type="ctrTitle"/>
          </p:nvPr>
        </p:nvSpPr>
        <p:spPr>
          <a:xfrm>
            <a:off x="4700138" y="1478827"/>
            <a:ext cx="2492700" cy="53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cxnSp>
        <p:nvCxnSpPr>
          <p:cNvPr id="91" name="Google Shape;91;p13"/>
          <p:cNvCxnSpPr/>
          <p:nvPr/>
        </p:nvCxnSpPr>
        <p:spPr>
          <a:xfrm>
            <a:off x="-48000" y="720000"/>
            <a:ext cx="9252300" cy="0"/>
          </a:xfrm>
          <a:prstGeom prst="straightConnector1">
            <a:avLst/>
          </a:prstGeom>
          <a:noFill/>
          <a:ln cap="flat" cmpd="sng" w="28575">
            <a:solidFill>
              <a:srgbClr val="7F7DEB"/>
            </a:solidFill>
            <a:prstDash val="dot"/>
            <a:round/>
            <a:headEnd len="med" w="med" type="none"/>
            <a:tailEnd len="med" w="med" type="none"/>
          </a:ln>
        </p:spPr>
      </p:cxnSp>
      <p:sp>
        <p:nvSpPr>
          <p:cNvPr id="92" name="Google Shape;92;p13"/>
          <p:cNvSpPr txBox="1"/>
          <p:nvPr>
            <p:ph idx="15" type="title"/>
          </p:nvPr>
        </p:nvSpPr>
        <p:spPr>
          <a:xfrm>
            <a:off x="2933700" y="539500"/>
            <a:ext cx="32766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s">
  <p:cSld name="CUSTOM_1">
    <p:spTree>
      <p:nvGrpSpPr>
        <p:cNvPr id="93" name="Shape 93"/>
        <p:cNvGrpSpPr/>
        <p:nvPr/>
      </p:nvGrpSpPr>
      <p:grpSpPr>
        <a:xfrm>
          <a:off x="0" y="0"/>
          <a:ext cx="0" cy="0"/>
          <a:chOff x="0" y="0"/>
          <a:chExt cx="0" cy="0"/>
        </a:xfrm>
      </p:grpSpPr>
      <p:sp>
        <p:nvSpPr>
          <p:cNvPr id="94" name="Google Shape;94;p14"/>
          <p:cNvSpPr txBox="1"/>
          <p:nvPr>
            <p:ph type="title"/>
          </p:nvPr>
        </p:nvSpPr>
        <p:spPr>
          <a:xfrm>
            <a:off x="948612" y="1933700"/>
            <a:ext cx="20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5" name="Google Shape;95;p14"/>
          <p:cNvSpPr txBox="1"/>
          <p:nvPr>
            <p:ph idx="1" type="subTitle"/>
          </p:nvPr>
        </p:nvSpPr>
        <p:spPr>
          <a:xfrm>
            <a:off x="948612"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4"/>
          <p:cNvSpPr txBox="1"/>
          <p:nvPr>
            <p:ph idx="2" type="title"/>
          </p:nvPr>
        </p:nvSpPr>
        <p:spPr>
          <a:xfrm>
            <a:off x="3546300" y="19337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7" name="Google Shape;97;p14"/>
          <p:cNvSpPr txBox="1"/>
          <p:nvPr>
            <p:ph idx="3" type="subTitle"/>
          </p:nvPr>
        </p:nvSpPr>
        <p:spPr>
          <a:xfrm>
            <a:off x="3546300"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4"/>
          <p:cNvSpPr txBox="1"/>
          <p:nvPr>
            <p:ph idx="4" type="title"/>
          </p:nvPr>
        </p:nvSpPr>
        <p:spPr>
          <a:xfrm>
            <a:off x="6144138" y="19337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9" name="Google Shape;99;p14"/>
          <p:cNvSpPr txBox="1"/>
          <p:nvPr>
            <p:ph idx="5" type="subTitle"/>
          </p:nvPr>
        </p:nvSpPr>
        <p:spPr>
          <a:xfrm>
            <a:off x="6144138"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4"/>
          <p:cNvSpPr txBox="1"/>
          <p:nvPr>
            <p:ph idx="6" type="title"/>
          </p:nvPr>
        </p:nvSpPr>
        <p:spPr>
          <a:xfrm>
            <a:off x="948700" y="36972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1" name="Google Shape;101;p14"/>
          <p:cNvSpPr txBox="1"/>
          <p:nvPr>
            <p:ph idx="7" type="subTitle"/>
          </p:nvPr>
        </p:nvSpPr>
        <p:spPr>
          <a:xfrm>
            <a:off x="948700" y="40572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4"/>
          <p:cNvSpPr txBox="1"/>
          <p:nvPr>
            <p:ph idx="8" type="title"/>
          </p:nvPr>
        </p:nvSpPr>
        <p:spPr>
          <a:xfrm>
            <a:off x="3546300" y="36977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3" name="Google Shape;103;p14"/>
          <p:cNvSpPr txBox="1"/>
          <p:nvPr>
            <p:ph idx="9" type="subTitle"/>
          </p:nvPr>
        </p:nvSpPr>
        <p:spPr>
          <a:xfrm>
            <a:off x="3546300" y="40577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4"/>
          <p:cNvSpPr txBox="1"/>
          <p:nvPr>
            <p:ph idx="13" type="title"/>
          </p:nvPr>
        </p:nvSpPr>
        <p:spPr>
          <a:xfrm>
            <a:off x="6144226" y="36977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5" name="Google Shape;105;p14"/>
          <p:cNvSpPr txBox="1"/>
          <p:nvPr>
            <p:ph idx="14" type="subTitle"/>
          </p:nvPr>
        </p:nvSpPr>
        <p:spPr>
          <a:xfrm>
            <a:off x="6144226" y="40577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4"/>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4"/>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09" name="Google Shape;109;p14"/>
          <p:cNvSpPr txBox="1"/>
          <p:nvPr>
            <p:ph idx="15"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4"/>
          <p:cNvSpPr/>
          <p:nvPr/>
        </p:nvSpPr>
        <p:spPr>
          <a:xfrm rot="10800000">
            <a:off x="0" y="1597669"/>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10800000">
            <a:off x="0" y="3433200"/>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10800000">
            <a:off x="8458200" y="1597669"/>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0800000">
            <a:off x="8458200" y="3433200"/>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4"/>
          <p:cNvCxnSpPr>
            <a:stCxn id="112" idx="2"/>
          </p:cNvCxnSpPr>
          <p:nvPr/>
        </p:nvCxnSpPr>
        <p:spPr>
          <a:xfrm>
            <a:off x="8801100" y="1597669"/>
            <a:ext cx="0" cy="3499200"/>
          </a:xfrm>
          <a:prstGeom prst="straightConnector1">
            <a:avLst/>
          </a:prstGeom>
          <a:noFill/>
          <a:ln cap="flat" cmpd="sng" w="28575">
            <a:solidFill>
              <a:schemeClr val="lt1"/>
            </a:solidFill>
            <a:prstDash val="dot"/>
            <a:round/>
            <a:headEnd len="med" w="med" type="none"/>
            <a:tailEnd len="med" w="med" type="none"/>
          </a:ln>
        </p:spPr>
      </p:cxnSp>
      <p:cxnSp>
        <p:nvCxnSpPr>
          <p:cNvPr id="115" name="Google Shape;115;p14"/>
          <p:cNvCxnSpPr/>
          <p:nvPr/>
        </p:nvCxnSpPr>
        <p:spPr>
          <a:xfrm>
            <a:off x="342900" y="1597669"/>
            <a:ext cx="0" cy="3499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2">
    <p:spTree>
      <p:nvGrpSpPr>
        <p:cNvPr id="116" name="Shape 116"/>
        <p:cNvGrpSpPr/>
        <p:nvPr/>
      </p:nvGrpSpPr>
      <p:grpSpPr>
        <a:xfrm>
          <a:off x="0" y="0"/>
          <a:ext cx="0" cy="0"/>
          <a:chOff x="0" y="0"/>
          <a:chExt cx="0" cy="0"/>
        </a:xfrm>
      </p:grpSpPr>
      <p:sp>
        <p:nvSpPr>
          <p:cNvPr id="117" name="Google Shape;117;p15"/>
          <p:cNvSpPr txBox="1"/>
          <p:nvPr>
            <p:ph type="title"/>
          </p:nvPr>
        </p:nvSpPr>
        <p:spPr>
          <a:xfrm>
            <a:off x="1824900" y="18551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18" name="Google Shape;118;p15"/>
          <p:cNvSpPr txBox="1"/>
          <p:nvPr>
            <p:ph idx="1" type="subTitle"/>
          </p:nvPr>
        </p:nvSpPr>
        <p:spPr>
          <a:xfrm>
            <a:off x="1824901" y="22151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5"/>
          <p:cNvSpPr txBox="1"/>
          <p:nvPr>
            <p:ph idx="2" type="title"/>
          </p:nvPr>
        </p:nvSpPr>
        <p:spPr>
          <a:xfrm>
            <a:off x="1825045" y="34475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20" name="Google Shape;120;p15"/>
          <p:cNvSpPr txBox="1"/>
          <p:nvPr>
            <p:ph idx="3" type="subTitle"/>
          </p:nvPr>
        </p:nvSpPr>
        <p:spPr>
          <a:xfrm>
            <a:off x="1824901" y="38075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5"/>
          <p:cNvSpPr txBox="1"/>
          <p:nvPr>
            <p:ph idx="4" type="title"/>
          </p:nvPr>
        </p:nvSpPr>
        <p:spPr>
          <a:xfrm>
            <a:off x="5739862" y="18551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22" name="Google Shape;122;p15"/>
          <p:cNvSpPr txBox="1"/>
          <p:nvPr>
            <p:ph idx="5" type="subTitle"/>
          </p:nvPr>
        </p:nvSpPr>
        <p:spPr>
          <a:xfrm>
            <a:off x="5739863" y="22151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5"/>
          <p:cNvSpPr txBox="1"/>
          <p:nvPr>
            <p:ph idx="6" type="title"/>
          </p:nvPr>
        </p:nvSpPr>
        <p:spPr>
          <a:xfrm>
            <a:off x="5739862" y="34475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9pPr>
          </a:lstStyle>
          <a:p/>
        </p:txBody>
      </p:sp>
      <p:sp>
        <p:nvSpPr>
          <p:cNvPr id="124" name="Google Shape;124;p15"/>
          <p:cNvSpPr txBox="1"/>
          <p:nvPr>
            <p:ph idx="7" type="subTitle"/>
          </p:nvPr>
        </p:nvSpPr>
        <p:spPr>
          <a:xfrm>
            <a:off x="5739863" y="38075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15"/>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5"/>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28" name="Google Shape;128;p15"/>
          <p:cNvSpPr txBox="1"/>
          <p:nvPr>
            <p:ph idx="8"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s">
  <p:cSld name="CUSTOM_3">
    <p:spTree>
      <p:nvGrpSpPr>
        <p:cNvPr id="129" name="Shape 129"/>
        <p:cNvGrpSpPr/>
        <p:nvPr/>
      </p:nvGrpSpPr>
      <p:grpSpPr>
        <a:xfrm>
          <a:off x="0" y="0"/>
          <a:ext cx="0" cy="0"/>
          <a:chOff x="0" y="0"/>
          <a:chExt cx="0" cy="0"/>
        </a:xfrm>
      </p:grpSpPr>
      <p:sp>
        <p:nvSpPr>
          <p:cNvPr id="130" name="Google Shape;130;p16"/>
          <p:cNvSpPr txBox="1"/>
          <p:nvPr>
            <p:ph type="title"/>
          </p:nvPr>
        </p:nvSpPr>
        <p:spPr>
          <a:xfrm>
            <a:off x="794508" y="1792206"/>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1" name="Google Shape;131;p16"/>
          <p:cNvSpPr txBox="1"/>
          <p:nvPr>
            <p:ph idx="1" type="subTitle"/>
          </p:nvPr>
        </p:nvSpPr>
        <p:spPr>
          <a:xfrm>
            <a:off x="859758"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idx="2" type="title"/>
          </p:nvPr>
        </p:nvSpPr>
        <p:spPr>
          <a:xfrm>
            <a:off x="6031107" y="1792200"/>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3" name="Google Shape;133;p16"/>
          <p:cNvSpPr txBox="1"/>
          <p:nvPr>
            <p:ph idx="3" type="subTitle"/>
          </p:nvPr>
        </p:nvSpPr>
        <p:spPr>
          <a:xfrm>
            <a:off x="6096357"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idx="4" type="title"/>
          </p:nvPr>
        </p:nvSpPr>
        <p:spPr>
          <a:xfrm>
            <a:off x="3412645" y="1792217"/>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5" name="Google Shape;135;p16"/>
          <p:cNvSpPr txBox="1"/>
          <p:nvPr>
            <p:ph idx="5" type="subTitle"/>
          </p:nvPr>
        </p:nvSpPr>
        <p:spPr>
          <a:xfrm>
            <a:off x="3477895"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6"/>
          <p:cNvSpPr txBox="1"/>
          <p:nvPr>
            <p:ph idx="6" type="title"/>
          </p:nvPr>
        </p:nvSpPr>
        <p:spPr>
          <a:xfrm>
            <a:off x="2384325" y="539500"/>
            <a:ext cx="42447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6"/>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6"/>
          <p:cNvCxnSpPr/>
          <p:nvPr/>
        </p:nvCxnSpPr>
        <p:spPr>
          <a:xfrm flipH="1" rot="10800000">
            <a:off x="733650" y="712750"/>
            <a:ext cx="7676700" cy="2940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3_2">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768916"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7"/>
          <p:cNvSpPr txBox="1"/>
          <p:nvPr>
            <p:ph idx="2" type="subTitle"/>
          </p:nvPr>
        </p:nvSpPr>
        <p:spPr>
          <a:xfrm>
            <a:off x="6158772"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7"/>
          <p:cNvSpPr txBox="1"/>
          <p:nvPr>
            <p:ph idx="3" type="subTitle"/>
          </p:nvPr>
        </p:nvSpPr>
        <p:spPr>
          <a:xfrm>
            <a:off x="3479371"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7"/>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7"/>
          <p:cNvCxnSpPr/>
          <p:nvPr/>
        </p:nvCxnSpPr>
        <p:spPr>
          <a:xfrm>
            <a:off x="3061850" y="755850"/>
            <a:ext cx="5348400" cy="12000"/>
          </a:xfrm>
          <a:prstGeom prst="straightConnector1">
            <a:avLst/>
          </a:prstGeom>
          <a:noFill/>
          <a:ln cap="flat" cmpd="sng" w="28575">
            <a:solidFill>
              <a:srgbClr val="7F7DEB"/>
            </a:solidFill>
            <a:prstDash val="dot"/>
            <a:round/>
            <a:headEnd len="med" w="med" type="none"/>
            <a:tailEnd len="med" w="med" type="none"/>
          </a:ln>
        </p:spPr>
      </p:cxnSp>
      <p:sp>
        <p:nvSpPr>
          <p:cNvPr id="147" name="Google Shape;147;p17"/>
          <p:cNvSpPr txBox="1"/>
          <p:nvPr>
            <p:ph type="title"/>
          </p:nvPr>
        </p:nvSpPr>
        <p:spPr>
          <a:xfrm>
            <a:off x="949875" y="539500"/>
            <a:ext cx="3279300" cy="3759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7"/>
          <p:cNvSpPr txBox="1"/>
          <p:nvPr>
            <p:ph hasCustomPrompt="1" idx="4" type="title"/>
          </p:nvPr>
        </p:nvSpPr>
        <p:spPr>
          <a:xfrm>
            <a:off x="799966"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
        <p:nvSpPr>
          <p:cNvPr id="149" name="Google Shape;149;p17"/>
          <p:cNvSpPr txBox="1"/>
          <p:nvPr>
            <p:ph hasCustomPrompt="1" idx="5" type="title"/>
          </p:nvPr>
        </p:nvSpPr>
        <p:spPr>
          <a:xfrm>
            <a:off x="3510421"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
        <p:nvSpPr>
          <p:cNvPr id="150" name="Google Shape;150;p17"/>
          <p:cNvSpPr txBox="1"/>
          <p:nvPr>
            <p:ph hasCustomPrompt="1" idx="6" type="title"/>
          </p:nvPr>
        </p:nvSpPr>
        <p:spPr>
          <a:xfrm>
            <a:off x="6189822"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151" name="Shape 151"/>
        <p:cNvGrpSpPr/>
        <p:nvPr/>
      </p:nvGrpSpPr>
      <p:grpSpPr>
        <a:xfrm>
          <a:off x="0" y="0"/>
          <a:ext cx="0" cy="0"/>
          <a:chOff x="0" y="0"/>
          <a:chExt cx="0" cy="0"/>
        </a:xfrm>
      </p:grpSpPr>
      <p:sp>
        <p:nvSpPr>
          <p:cNvPr id="152" name="Google Shape;152;p18"/>
          <p:cNvSpPr/>
          <p:nvPr/>
        </p:nvSpPr>
        <p:spPr>
          <a:xfrm rot="5400000">
            <a:off x="5213475" y="-686250"/>
            <a:ext cx="3253800" cy="46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txBox="1"/>
          <p:nvPr>
            <p:ph idx="1" type="subTitle"/>
          </p:nvPr>
        </p:nvSpPr>
        <p:spPr>
          <a:xfrm>
            <a:off x="5284975" y="1601250"/>
            <a:ext cx="2788800" cy="1121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4" name="Google Shape;154;p18"/>
          <p:cNvSpPr txBox="1"/>
          <p:nvPr>
            <p:ph type="title"/>
          </p:nvPr>
        </p:nvSpPr>
        <p:spPr>
          <a:xfrm>
            <a:off x="4961600" y="539500"/>
            <a:ext cx="3112200" cy="3759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1"/>
              </a:buClr>
              <a:buSzPts val="3000"/>
              <a:buFont typeface="Roboto Slab Black"/>
              <a:buNone/>
              <a:defRPr sz="3000">
                <a:solidFill>
                  <a:schemeClr val="dk1"/>
                </a:solidFill>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18"/>
          <p:cNvSpPr/>
          <p:nvPr/>
        </p:nvSpPr>
        <p:spPr>
          <a:xfrm rot="10800000">
            <a:off x="4517325" y="3355850"/>
            <a:ext cx="12729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6612975" y="2603025"/>
            <a:ext cx="454800" cy="46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rot="10800000">
            <a:off x="5889525" y="3355838"/>
            <a:ext cx="32640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8"/>
          <p:cNvCxnSpPr>
            <a:stCxn id="157" idx="3"/>
          </p:cNvCxnSpPr>
          <p:nvPr/>
        </p:nvCxnSpPr>
        <p:spPr>
          <a:xfrm>
            <a:off x="5889525" y="3971288"/>
            <a:ext cx="32640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9">
    <p:spTree>
      <p:nvGrpSpPr>
        <p:cNvPr id="159" name="Shape 159"/>
        <p:cNvGrpSpPr/>
        <p:nvPr/>
      </p:nvGrpSpPr>
      <p:grpSpPr>
        <a:xfrm>
          <a:off x="0" y="0"/>
          <a:ext cx="0" cy="0"/>
          <a:chOff x="0" y="0"/>
          <a:chExt cx="0" cy="0"/>
        </a:xfrm>
      </p:grpSpPr>
      <p:sp>
        <p:nvSpPr>
          <p:cNvPr id="160" name="Google Shape;160;p19"/>
          <p:cNvSpPr/>
          <p:nvPr/>
        </p:nvSpPr>
        <p:spPr>
          <a:xfrm flipH="1" rot="-5400000">
            <a:off x="378750" y="-378750"/>
            <a:ext cx="3253800" cy="4011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ph idx="1" type="subTitle"/>
          </p:nvPr>
        </p:nvSpPr>
        <p:spPr>
          <a:xfrm flipH="1">
            <a:off x="698750" y="1601250"/>
            <a:ext cx="2788800" cy="11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62" name="Google Shape;162;p19"/>
          <p:cNvSpPr txBox="1"/>
          <p:nvPr>
            <p:ph type="title"/>
          </p:nvPr>
        </p:nvSpPr>
        <p:spPr>
          <a:xfrm flipH="1">
            <a:off x="698725" y="539500"/>
            <a:ext cx="3112200" cy="3759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9"/>
          <p:cNvSpPr/>
          <p:nvPr/>
        </p:nvSpPr>
        <p:spPr>
          <a:xfrm flipH="1" rot="10800000">
            <a:off x="2853678" y="3355850"/>
            <a:ext cx="11664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rot="-5400000">
            <a:off x="1778250" y="2910525"/>
            <a:ext cx="454800" cy="4011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rot="10800000">
            <a:off x="-40425" y="3355850"/>
            <a:ext cx="28032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19"/>
          <p:cNvCxnSpPr>
            <a:stCxn id="165" idx="1"/>
          </p:cNvCxnSpPr>
          <p:nvPr/>
        </p:nvCxnSpPr>
        <p:spPr>
          <a:xfrm>
            <a:off x="-40425" y="3971300"/>
            <a:ext cx="27039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0">
    <p:spTree>
      <p:nvGrpSpPr>
        <p:cNvPr id="167" name="Shape 167"/>
        <p:cNvGrpSpPr/>
        <p:nvPr/>
      </p:nvGrpSpPr>
      <p:grpSpPr>
        <a:xfrm>
          <a:off x="0" y="0"/>
          <a:ext cx="0" cy="0"/>
          <a:chOff x="0" y="0"/>
          <a:chExt cx="0" cy="0"/>
        </a:xfrm>
      </p:grpSpPr>
      <p:sp>
        <p:nvSpPr>
          <p:cNvPr id="168" name="Google Shape;168;p20"/>
          <p:cNvSpPr/>
          <p:nvPr/>
        </p:nvSpPr>
        <p:spPr>
          <a:xfrm>
            <a:off x="-95250" y="1540250"/>
            <a:ext cx="4248000" cy="282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ph type="title"/>
          </p:nvPr>
        </p:nvSpPr>
        <p:spPr>
          <a:xfrm>
            <a:off x="872400" y="2170766"/>
            <a:ext cx="2476500" cy="617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70" name="Google Shape;170;p20"/>
          <p:cNvSpPr txBox="1"/>
          <p:nvPr>
            <p:ph idx="1" type="subTitle"/>
          </p:nvPr>
        </p:nvSpPr>
        <p:spPr>
          <a:xfrm>
            <a:off x="872400" y="2689252"/>
            <a:ext cx="2476500" cy="7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1" name="Google Shape;171;p20"/>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0"/>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74" name="Google Shape;174;p20"/>
          <p:cNvSpPr txBox="1"/>
          <p:nvPr>
            <p:ph idx="2"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rot="10800000">
            <a:off x="-39925" y="-11575"/>
            <a:ext cx="4636800" cy="34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9900" y="3530400"/>
            <a:ext cx="4636800" cy="16815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286075" y="0"/>
            <a:ext cx="858000" cy="3414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86075" y="3530400"/>
            <a:ext cx="858000" cy="1613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 name="Google Shape;22;p3"/>
          <p:cNvSpPr txBox="1"/>
          <p:nvPr>
            <p:ph hasCustomPrompt="1" idx="2" type="title"/>
          </p:nvPr>
        </p:nvSpPr>
        <p:spPr>
          <a:xfrm>
            <a:off x="720000" y="782750"/>
            <a:ext cx="3378600" cy="7812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 name="Google Shape;23;p3"/>
          <p:cNvSpPr txBox="1"/>
          <p:nvPr>
            <p:ph idx="1" type="subTitle"/>
          </p:nvPr>
        </p:nvSpPr>
        <p:spPr>
          <a:xfrm>
            <a:off x="720000" y="3827500"/>
            <a:ext cx="2736000" cy="781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bg>
      <p:bgPr>
        <a:solidFill>
          <a:srgbClr val="89DBCC">
            <a:alpha val="36610"/>
          </a:srgbClr>
        </a:solidFill>
      </p:bgPr>
    </p:bg>
    <p:spTree>
      <p:nvGrpSpPr>
        <p:cNvPr id="175" name="Shape 175"/>
        <p:cNvGrpSpPr/>
        <p:nvPr/>
      </p:nvGrpSpPr>
      <p:grpSpPr>
        <a:xfrm>
          <a:off x="0" y="0"/>
          <a:ext cx="0" cy="0"/>
          <a:chOff x="0" y="0"/>
          <a:chExt cx="0" cy="0"/>
        </a:xfrm>
      </p:grpSpPr>
      <p:sp>
        <p:nvSpPr>
          <p:cNvPr id="176" name="Google Shape;176;p21"/>
          <p:cNvSpPr/>
          <p:nvPr/>
        </p:nvSpPr>
        <p:spPr>
          <a:xfrm rot="5400000">
            <a:off x="3993975" y="-18475"/>
            <a:ext cx="1144800" cy="92541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ph type="title"/>
          </p:nvPr>
        </p:nvSpPr>
        <p:spPr>
          <a:xfrm>
            <a:off x="4456350" y="4232025"/>
            <a:ext cx="2869800" cy="4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Roboto"/>
              <a:buNone/>
              <a:defRPr b="1" sz="2100">
                <a:solidFill>
                  <a:srgbClr val="FFFFFF"/>
                </a:solidFill>
                <a:latin typeface="Roboto"/>
                <a:ea typeface="Roboto"/>
                <a:cs typeface="Roboto"/>
                <a:sym typeface="Roboto"/>
              </a:defRPr>
            </a:lvl1pPr>
            <a:lvl2pPr lvl="1" rtl="0" algn="r">
              <a:spcBef>
                <a:spcPts val="0"/>
              </a:spcBef>
              <a:spcAft>
                <a:spcPts val="0"/>
              </a:spcAft>
              <a:buClr>
                <a:srgbClr val="FFFFFF"/>
              </a:buClr>
              <a:buSzPts val="4800"/>
              <a:buNone/>
              <a:defRPr sz="4800">
                <a:solidFill>
                  <a:srgbClr val="FFFFFF"/>
                </a:solidFill>
              </a:defRPr>
            </a:lvl2pPr>
            <a:lvl3pPr lvl="2" rtl="0" algn="r">
              <a:spcBef>
                <a:spcPts val="0"/>
              </a:spcBef>
              <a:spcAft>
                <a:spcPts val="0"/>
              </a:spcAft>
              <a:buClr>
                <a:srgbClr val="FFFFFF"/>
              </a:buClr>
              <a:buSzPts val="4800"/>
              <a:buNone/>
              <a:defRPr sz="4800">
                <a:solidFill>
                  <a:srgbClr val="FFFFFF"/>
                </a:solidFill>
              </a:defRPr>
            </a:lvl3pPr>
            <a:lvl4pPr lvl="3" rtl="0" algn="r">
              <a:spcBef>
                <a:spcPts val="0"/>
              </a:spcBef>
              <a:spcAft>
                <a:spcPts val="0"/>
              </a:spcAft>
              <a:buClr>
                <a:srgbClr val="FFFFFF"/>
              </a:buClr>
              <a:buSzPts val="4800"/>
              <a:buNone/>
              <a:defRPr sz="4800">
                <a:solidFill>
                  <a:srgbClr val="FFFFFF"/>
                </a:solidFill>
              </a:defRPr>
            </a:lvl4pPr>
            <a:lvl5pPr lvl="4" rtl="0" algn="r">
              <a:spcBef>
                <a:spcPts val="0"/>
              </a:spcBef>
              <a:spcAft>
                <a:spcPts val="0"/>
              </a:spcAft>
              <a:buClr>
                <a:srgbClr val="FFFFFF"/>
              </a:buClr>
              <a:buSzPts val="4800"/>
              <a:buNone/>
              <a:defRPr sz="4800">
                <a:solidFill>
                  <a:srgbClr val="FFFFFF"/>
                </a:solidFill>
              </a:defRPr>
            </a:lvl5pPr>
            <a:lvl6pPr lvl="5" rtl="0" algn="r">
              <a:spcBef>
                <a:spcPts val="0"/>
              </a:spcBef>
              <a:spcAft>
                <a:spcPts val="0"/>
              </a:spcAft>
              <a:buClr>
                <a:srgbClr val="FFFFFF"/>
              </a:buClr>
              <a:buSzPts val="4800"/>
              <a:buNone/>
              <a:defRPr sz="4800">
                <a:solidFill>
                  <a:srgbClr val="FFFFFF"/>
                </a:solidFill>
              </a:defRPr>
            </a:lvl6pPr>
            <a:lvl7pPr lvl="6" rtl="0" algn="r">
              <a:spcBef>
                <a:spcPts val="0"/>
              </a:spcBef>
              <a:spcAft>
                <a:spcPts val="0"/>
              </a:spcAft>
              <a:buClr>
                <a:srgbClr val="FFFFFF"/>
              </a:buClr>
              <a:buSzPts val="4800"/>
              <a:buNone/>
              <a:defRPr sz="4800">
                <a:solidFill>
                  <a:srgbClr val="FFFFFF"/>
                </a:solidFill>
              </a:defRPr>
            </a:lvl7pPr>
            <a:lvl8pPr lvl="7" rtl="0" algn="r">
              <a:spcBef>
                <a:spcPts val="0"/>
              </a:spcBef>
              <a:spcAft>
                <a:spcPts val="0"/>
              </a:spcAft>
              <a:buClr>
                <a:srgbClr val="FFFFFF"/>
              </a:buClr>
              <a:buSzPts val="4800"/>
              <a:buNone/>
              <a:defRPr sz="4800">
                <a:solidFill>
                  <a:srgbClr val="FFFFFF"/>
                </a:solidFill>
              </a:defRPr>
            </a:lvl8pPr>
            <a:lvl9pPr lvl="8" rtl="0" algn="r">
              <a:spcBef>
                <a:spcPts val="0"/>
              </a:spcBef>
              <a:spcAft>
                <a:spcPts val="0"/>
              </a:spcAft>
              <a:buClr>
                <a:srgbClr val="FFFFFF"/>
              </a:buClr>
              <a:buSzPts val="4800"/>
              <a:buNone/>
              <a:defRPr sz="4800">
                <a:solidFill>
                  <a:srgbClr val="FFFFFF"/>
                </a:solidFill>
              </a:defRPr>
            </a:lvl9pPr>
          </a:lstStyle>
          <a:p/>
        </p:txBody>
      </p:sp>
      <p:sp>
        <p:nvSpPr>
          <p:cNvPr id="178" name="Google Shape;178;p21"/>
          <p:cNvSpPr/>
          <p:nvPr/>
        </p:nvSpPr>
        <p:spPr>
          <a:xfrm>
            <a:off x="-60625" y="-90950"/>
            <a:ext cx="7386900" cy="393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ph idx="2" type="title"/>
          </p:nvPr>
        </p:nvSpPr>
        <p:spPr>
          <a:xfrm>
            <a:off x="720000" y="848825"/>
            <a:ext cx="5986500" cy="2113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r">
              <a:spcBef>
                <a:spcPts val="0"/>
              </a:spcBef>
              <a:spcAft>
                <a:spcPts val="0"/>
              </a:spcAft>
              <a:buClr>
                <a:schemeClr val="dk2"/>
              </a:buClr>
              <a:buSzPts val="4800"/>
              <a:buNone/>
              <a:defRPr sz="4800">
                <a:solidFill>
                  <a:schemeClr val="dk2"/>
                </a:solidFill>
              </a:defRPr>
            </a:lvl2pPr>
            <a:lvl3pPr lvl="2" rtl="0" algn="r">
              <a:spcBef>
                <a:spcPts val="0"/>
              </a:spcBef>
              <a:spcAft>
                <a:spcPts val="0"/>
              </a:spcAft>
              <a:buClr>
                <a:schemeClr val="dk2"/>
              </a:buClr>
              <a:buSzPts val="4800"/>
              <a:buNone/>
              <a:defRPr sz="4800">
                <a:solidFill>
                  <a:schemeClr val="dk2"/>
                </a:solidFill>
              </a:defRPr>
            </a:lvl3pPr>
            <a:lvl4pPr lvl="3" rtl="0" algn="r">
              <a:spcBef>
                <a:spcPts val="0"/>
              </a:spcBef>
              <a:spcAft>
                <a:spcPts val="0"/>
              </a:spcAft>
              <a:buClr>
                <a:schemeClr val="dk2"/>
              </a:buClr>
              <a:buSzPts val="4800"/>
              <a:buNone/>
              <a:defRPr sz="4800">
                <a:solidFill>
                  <a:schemeClr val="dk2"/>
                </a:solidFill>
              </a:defRPr>
            </a:lvl4pPr>
            <a:lvl5pPr lvl="4" rtl="0" algn="r">
              <a:spcBef>
                <a:spcPts val="0"/>
              </a:spcBef>
              <a:spcAft>
                <a:spcPts val="0"/>
              </a:spcAft>
              <a:buClr>
                <a:schemeClr val="dk2"/>
              </a:buClr>
              <a:buSzPts val="4800"/>
              <a:buNone/>
              <a:defRPr sz="4800">
                <a:solidFill>
                  <a:schemeClr val="dk2"/>
                </a:solidFill>
              </a:defRPr>
            </a:lvl5pPr>
            <a:lvl6pPr lvl="5" rtl="0" algn="r">
              <a:spcBef>
                <a:spcPts val="0"/>
              </a:spcBef>
              <a:spcAft>
                <a:spcPts val="0"/>
              </a:spcAft>
              <a:buClr>
                <a:schemeClr val="dk2"/>
              </a:buClr>
              <a:buSzPts val="4800"/>
              <a:buNone/>
              <a:defRPr sz="4800">
                <a:solidFill>
                  <a:schemeClr val="dk2"/>
                </a:solidFill>
              </a:defRPr>
            </a:lvl6pPr>
            <a:lvl7pPr lvl="6" rtl="0" algn="r">
              <a:spcBef>
                <a:spcPts val="0"/>
              </a:spcBef>
              <a:spcAft>
                <a:spcPts val="0"/>
              </a:spcAft>
              <a:buClr>
                <a:schemeClr val="dk2"/>
              </a:buClr>
              <a:buSzPts val="4800"/>
              <a:buNone/>
              <a:defRPr sz="4800">
                <a:solidFill>
                  <a:schemeClr val="dk2"/>
                </a:solidFill>
              </a:defRPr>
            </a:lvl7pPr>
            <a:lvl8pPr lvl="7" rtl="0" algn="r">
              <a:spcBef>
                <a:spcPts val="0"/>
              </a:spcBef>
              <a:spcAft>
                <a:spcPts val="0"/>
              </a:spcAft>
              <a:buClr>
                <a:schemeClr val="dk2"/>
              </a:buClr>
              <a:buSzPts val="4800"/>
              <a:buNone/>
              <a:defRPr sz="4800">
                <a:solidFill>
                  <a:schemeClr val="dk2"/>
                </a:solidFill>
              </a:defRPr>
            </a:lvl8pPr>
            <a:lvl9pPr lvl="8" rtl="0" algn="r">
              <a:spcBef>
                <a:spcPts val="0"/>
              </a:spcBef>
              <a:spcAft>
                <a:spcPts val="0"/>
              </a:spcAft>
              <a:buClr>
                <a:schemeClr val="dk2"/>
              </a:buClr>
              <a:buSzPts val="4800"/>
              <a:buNone/>
              <a:defRPr sz="4800">
                <a:solidFill>
                  <a:schemeClr val="dk2"/>
                </a:solidFill>
              </a:defRPr>
            </a:lvl9pPr>
          </a:lstStyle>
          <a:p/>
        </p:txBody>
      </p:sp>
      <p:cxnSp>
        <p:nvCxnSpPr>
          <p:cNvPr id="180" name="Google Shape;180;p21"/>
          <p:cNvCxnSpPr/>
          <p:nvPr/>
        </p:nvCxnSpPr>
        <p:spPr>
          <a:xfrm>
            <a:off x="0" y="4498800"/>
            <a:ext cx="4602900" cy="123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81" name="Shape 181"/>
        <p:cNvGrpSpPr/>
        <p:nvPr/>
      </p:nvGrpSpPr>
      <p:grpSpPr>
        <a:xfrm>
          <a:off x="0" y="0"/>
          <a:ext cx="0" cy="0"/>
          <a:chOff x="0" y="0"/>
          <a:chExt cx="0" cy="0"/>
        </a:xfrm>
      </p:grpSpPr>
      <p:sp>
        <p:nvSpPr>
          <p:cNvPr id="182" name="Google Shape;182;p22"/>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22"/>
          <p:cNvCxnSpPr/>
          <p:nvPr/>
        </p:nvCxnSpPr>
        <p:spPr>
          <a:xfrm>
            <a:off x="3061850" y="755850"/>
            <a:ext cx="5348400" cy="12000"/>
          </a:xfrm>
          <a:prstGeom prst="straightConnector1">
            <a:avLst/>
          </a:prstGeom>
          <a:noFill/>
          <a:ln cap="flat" cmpd="sng" w="28575">
            <a:solidFill>
              <a:srgbClr val="7F7DEB"/>
            </a:solidFill>
            <a:prstDash val="dot"/>
            <a:round/>
            <a:headEnd len="med" w="med" type="none"/>
            <a:tailEnd len="med" w="med" type="none"/>
          </a:ln>
        </p:spPr>
      </p:cxnSp>
      <p:sp>
        <p:nvSpPr>
          <p:cNvPr id="185" name="Google Shape;185;p22"/>
          <p:cNvSpPr txBox="1"/>
          <p:nvPr>
            <p:ph type="title"/>
          </p:nvPr>
        </p:nvSpPr>
        <p:spPr>
          <a:xfrm>
            <a:off x="949875" y="539500"/>
            <a:ext cx="3279300" cy="3759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rgbClr val="89DBCC">
            <a:alpha val="36610"/>
          </a:srgbClr>
        </a:solidFill>
      </p:bgPr>
    </p:bg>
    <p:spTree>
      <p:nvGrpSpPr>
        <p:cNvPr id="186" name="Shape 186"/>
        <p:cNvGrpSpPr/>
        <p:nvPr/>
      </p:nvGrpSpPr>
      <p:grpSpPr>
        <a:xfrm>
          <a:off x="0" y="0"/>
          <a:ext cx="0" cy="0"/>
          <a:chOff x="0" y="0"/>
          <a:chExt cx="0" cy="0"/>
        </a:xfrm>
      </p:grpSpPr>
      <p:sp>
        <p:nvSpPr>
          <p:cNvPr id="187" name="Google Shape;187;p23"/>
          <p:cNvSpPr/>
          <p:nvPr/>
        </p:nvSpPr>
        <p:spPr>
          <a:xfrm rot="5400000">
            <a:off x="4139375" y="2231500"/>
            <a:ext cx="896700" cy="50121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2081650" y="-20200"/>
            <a:ext cx="4992000" cy="421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txBox="1"/>
          <p:nvPr/>
        </p:nvSpPr>
        <p:spPr>
          <a:xfrm>
            <a:off x="3032550" y="3250550"/>
            <a:ext cx="3078900" cy="7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000">
                <a:solidFill>
                  <a:srgbClr val="7F7DEB"/>
                </a:solidFill>
                <a:latin typeface="Roboto Medium"/>
                <a:ea typeface="Roboto Medium"/>
                <a:cs typeface="Roboto Medium"/>
                <a:sym typeface="Roboto Medium"/>
              </a:rPr>
              <a:t>CREDITS: This presentation template was created by </a:t>
            </a:r>
            <a:r>
              <a:rPr lang="en" sz="1000">
                <a:solidFill>
                  <a:srgbClr val="7F7DEB"/>
                </a:solidFill>
                <a:uFill>
                  <a:noFill/>
                </a:uFill>
                <a:latin typeface="Roboto Medium"/>
                <a:ea typeface="Roboto Medium"/>
                <a:cs typeface="Roboto Medium"/>
                <a:sym typeface="Roboto Medium"/>
                <a:hlinkClick r:id="rId2">
                  <a:extLst>
                    <a:ext uri="{A12FA001-AC4F-418D-AE19-62706E023703}">
                      <ahyp:hlinkClr val="tx"/>
                    </a:ext>
                  </a:extLst>
                </a:hlinkClick>
              </a:rPr>
              <a:t>Slidesgo</a:t>
            </a:r>
            <a:r>
              <a:rPr lang="en" sz="1000">
                <a:solidFill>
                  <a:srgbClr val="7F7DEB"/>
                </a:solidFill>
                <a:latin typeface="Roboto Medium"/>
                <a:ea typeface="Roboto Medium"/>
                <a:cs typeface="Roboto Medium"/>
                <a:sym typeface="Roboto Medium"/>
              </a:rPr>
              <a:t>, including icons by </a:t>
            </a:r>
            <a:r>
              <a:rPr lang="en" sz="1000">
                <a:solidFill>
                  <a:srgbClr val="7F7DEB"/>
                </a:solidFill>
                <a:uFill>
                  <a:noFill/>
                </a:uFill>
                <a:latin typeface="Roboto Medium"/>
                <a:ea typeface="Roboto Medium"/>
                <a:cs typeface="Roboto Medium"/>
                <a:sym typeface="Roboto Medium"/>
                <a:hlinkClick r:id="rId3">
                  <a:extLst>
                    <a:ext uri="{A12FA001-AC4F-418D-AE19-62706E023703}">
                      <ahyp:hlinkClr val="tx"/>
                    </a:ext>
                  </a:extLst>
                </a:hlinkClick>
              </a:rPr>
              <a:t>Flaticon</a:t>
            </a:r>
            <a:r>
              <a:rPr lang="en" sz="1000">
                <a:solidFill>
                  <a:srgbClr val="7F7DEB"/>
                </a:solidFill>
                <a:latin typeface="Roboto Medium"/>
                <a:ea typeface="Roboto Medium"/>
                <a:cs typeface="Roboto Medium"/>
                <a:sym typeface="Roboto Medium"/>
              </a:rPr>
              <a:t>, and infographics &amp; images by </a:t>
            </a:r>
            <a:r>
              <a:rPr lang="en" sz="1000">
                <a:solidFill>
                  <a:srgbClr val="7F7DEB"/>
                </a:solidFill>
                <a:uFill>
                  <a:noFill/>
                </a:uFill>
                <a:latin typeface="Roboto Medium"/>
                <a:ea typeface="Roboto Medium"/>
                <a:cs typeface="Roboto Medium"/>
                <a:sym typeface="Roboto Medium"/>
                <a:hlinkClick r:id="rId4">
                  <a:extLst>
                    <a:ext uri="{A12FA001-AC4F-418D-AE19-62706E023703}">
                      <ahyp:hlinkClr val="tx"/>
                    </a:ext>
                  </a:extLst>
                </a:hlinkClick>
              </a:rPr>
              <a:t>Freepik</a:t>
            </a:r>
            <a:r>
              <a:rPr lang="en" sz="1000">
                <a:solidFill>
                  <a:srgbClr val="7F7DEB"/>
                </a:solidFill>
                <a:latin typeface="Roboto Medium"/>
                <a:ea typeface="Roboto Medium"/>
                <a:cs typeface="Roboto Medium"/>
                <a:sym typeface="Roboto Medium"/>
              </a:rPr>
              <a:t>. </a:t>
            </a:r>
            <a:endParaRPr sz="1000">
              <a:solidFill>
                <a:srgbClr val="7F7DEB"/>
              </a:solidFill>
              <a:latin typeface="Roboto Medium"/>
              <a:ea typeface="Roboto Medium"/>
              <a:cs typeface="Roboto Medium"/>
              <a:sym typeface="Roboto Medium"/>
            </a:endParaRPr>
          </a:p>
        </p:txBody>
      </p:sp>
      <p:sp>
        <p:nvSpPr>
          <p:cNvPr id="190" name="Google Shape;190;p23"/>
          <p:cNvSpPr txBox="1"/>
          <p:nvPr>
            <p:ph idx="1" type="subTitle"/>
          </p:nvPr>
        </p:nvSpPr>
        <p:spPr>
          <a:xfrm>
            <a:off x="3157050" y="1397432"/>
            <a:ext cx="2829900" cy="10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1" name="Google Shape;191;p23"/>
          <p:cNvSpPr txBox="1"/>
          <p:nvPr>
            <p:ph type="title"/>
          </p:nvPr>
        </p:nvSpPr>
        <p:spPr>
          <a:xfrm>
            <a:off x="2599800" y="539501"/>
            <a:ext cx="3944400" cy="78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bg>
      <p:bgPr>
        <a:solidFill>
          <a:schemeClr val="lt2"/>
        </a:solidFill>
      </p:bgPr>
    </p:bg>
    <p:spTree>
      <p:nvGrpSpPr>
        <p:cNvPr id="192" name="Shape 1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
    <p:bg>
      <p:bgPr>
        <a:solidFill>
          <a:schemeClr val="lt2"/>
        </a:solidFill>
      </p:bgPr>
    </p:bg>
    <p:spTree>
      <p:nvGrpSpPr>
        <p:cNvPr id="193" name="Shape 193"/>
        <p:cNvGrpSpPr/>
        <p:nvPr/>
      </p:nvGrpSpPr>
      <p:grpSpPr>
        <a:xfrm>
          <a:off x="0" y="0"/>
          <a:ext cx="0" cy="0"/>
          <a:chOff x="0" y="0"/>
          <a:chExt cx="0" cy="0"/>
        </a:xfrm>
      </p:grpSpPr>
      <p:sp>
        <p:nvSpPr>
          <p:cNvPr id="194" name="Google Shape;194;p25"/>
          <p:cNvSpPr/>
          <p:nvPr/>
        </p:nvSpPr>
        <p:spPr>
          <a:xfrm rot="5400000">
            <a:off x="4316350" y="255750"/>
            <a:ext cx="533400" cy="9280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5"/>
          <p:cNvCxnSpPr/>
          <p:nvPr/>
        </p:nvCxnSpPr>
        <p:spPr>
          <a:xfrm>
            <a:off x="744350" y="4895850"/>
            <a:ext cx="76851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539500"/>
            <a:ext cx="7704000" cy="375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txBox="1"/>
          <p:nvPr>
            <p:ph idx="1" type="body"/>
          </p:nvPr>
        </p:nvSpPr>
        <p:spPr>
          <a:xfrm>
            <a:off x="720000" y="1123950"/>
            <a:ext cx="7704000" cy="348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p:nvPr/>
        </p:nvSpPr>
        <p:spPr>
          <a:xfrm flipH="1" rot="-5400000">
            <a:off x="3824400" y="708150"/>
            <a:ext cx="590400" cy="8391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rot="-5400000">
            <a:off x="8548875" y="4489500"/>
            <a:ext cx="590400" cy="8289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4"/>
          <p:cNvCxnSpPr/>
          <p:nvPr/>
        </p:nvCxnSpPr>
        <p:spPr>
          <a:xfrm>
            <a:off x="5222700" y="767675"/>
            <a:ext cx="3951000" cy="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31" name="Shape 31"/>
        <p:cNvGrpSpPr/>
        <p:nvPr/>
      </p:nvGrpSpPr>
      <p:grpSpPr>
        <a:xfrm>
          <a:off x="0" y="0"/>
          <a:ext cx="0" cy="0"/>
          <a:chOff x="0" y="0"/>
          <a:chExt cx="0" cy="0"/>
        </a:xfrm>
      </p:grpSpPr>
      <p:sp>
        <p:nvSpPr>
          <p:cNvPr id="32" name="Google Shape;32;p5"/>
          <p:cNvSpPr/>
          <p:nvPr/>
        </p:nvSpPr>
        <p:spPr>
          <a:xfrm>
            <a:off x="4503442" y="-81900"/>
            <a:ext cx="3870600" cy="5307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3" name="Google Shape;33;p5"/>
          <p:cNvSpPr/>
          <p:nvPr/>
        </p:nvSpPr>
        <p:spPr>
          <a:xfrm>
            <a:off x="770208" y="-81900"/>
            <a:ext cx="3594000" cy="53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4" name="Google Shape;34;p5"/>
          <p:cNvSpPr txBox="1"/>
          <p:nvPr>
            <p:ph type="title"/>
          </p:nvPr>
        </p:nvSpPr>
        <p:spPr>
          <a:xfrm>
            <a:off x="1412825" y="2291400"/>
            <a:ext cx="2277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2pPr>
            <a:lvl3pPr lvl="2"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3pPr>
            <a:lvl4pPr lvl="3"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4pPr>
            <a:lvl5pPr lvl="4"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5pPr>
            <a:lvl6pPr lvl="5"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6pPr>
            <a:lvl7pPr lvl="6"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7pPr>
            <a:lvl8pPr lvl="7"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8pPr>
            <a:lvl9pPr lvl="8"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9pPr>
          </a:lstStyle>
          <a:p/>
        </p:txBody>
      </p:sp>
      <p:sp>
        <p:nvSpPr>
          <p:cNvPr id="35" name="Google Shape;35;p5"/>
          <p:cNvSpPr txBox="1"/>
          <p:nvPr>
            <p:ph idx="1" type="subTitle"/>
          </p:nvPr>
        </p:nvSpPr>
        <p:spPr>
          <a:xfrm>
            <a:off x="1388675" y="3032400"/>
            <a:ext cx="2325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400">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36" name="Google Shape;36;p5"/>
          <p:cNvSpPr txBox="1"/>
          <p:nvPr>
            <p:ph idx="2" type="title"/>
          </p:nvPr>
        </p:nvSpPr>
        <p:spPr>
          <a:xfrm>
            <a:off x="5311800" y="2291400"/>
            <a:ext cx="22791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2pPr>
            <a:lvl3pPr lvl="2"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3pPr>
            <a:lvl4pPr lvl="3"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4pPr>
            <a:lvl5pPr lvl="4"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5pPr>
            <a:lvl6pPr lvl="5"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6pPr>
            <a:lvl7pPr lvl="6"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7pPr>
            <a:lvl8pPr lvl="7"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8pPr>
            <a:lvl9pPr lvl="8"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9pPr>
          </a:lstStyle>
          <a:p/>
        </p:txBody>
      </p:sp>
      <p:sp>
        <p:nvSpPr>
          <p:cNvPr id="37" name="Google Shape;37;p5"/>
          <p:cNvSpPr txBox="1"/>
          <p:nvPr>
            <p:ph idx="3" type="subTitle"/>
          </p:nvPr>
        </p:nvSpPr>
        <p:spPr>
          <a:xfrm>
            <a:off x="5288700" y="3032400"/>
            <a:ext cx="2325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8" name="Google Shape;38;p5"/>
          <p:cNvSpPr/>
          <p:nvPr/>
        </p:nvSpPr>
        <p:spPr>
          <a:xfrm>
            <a:off x="-70725" y="-81900"/>
            <a:ext cx="701700" cy="5307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9" name="Google Shape;39;p5"/>
          <p:cNvSpPr/>
          <p:nvPr/>
        </p:nvSpPr>
        <p:spPr>
          <a:xfrm>
            <a:off x="8513275" y="-81900"/>
            <a:ext cx="701700" cy="53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6"/>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44" name="Google Shape;44;p6"/>
          <p:cNvSpPr txBox="1"/>
          <p:nvPr>
            <p:ph type="title"/>
          </p:nvPr>
        </p:nvSpPr>
        <p:spPr>
          <a:xfrm>
            <a:off x="2626500" y="539500"/>
            <a:ext cx="38910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720000" y="461650"/>
            <a:ext cx="3160500" cy="453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7"/>
          <p:cNvSpPr txBox="1"/>
          <p:nvPr>
            <p:ph idx="1" type="subTitle"/>
          </p:nvPr>
        </p:nvSpPr>
        <p:spPr>
          <a:xfrm>
            <a:off x="721200" y="1579400"/>
            <a:ext cx="32136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 name="Google Shape;48;p7"/>
          <p:cNvSpPr/>
          <p:nvPr/>
        </p:nvSpPr>
        <p:spPr>
          <a:xfrm rot="5400000">
            <a:off x="-2341800" y="2276700"/>
            <a:ext cx="5223300" cy="5829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4638100" y="-70500"/>
            <a:ext cx="1623000" cy="16770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rot="5400000">
            <a:off x="6976500" y="-600000"/>
            <a:ext cx="1623000" cy="273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6600000" y="2615975"/>
            <a:ext cx="575400" cy="4560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5400000">
            <a:off x="5490450" y="821550"/>
            <a:ext cx="2771100" cy="453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1438275" y="720000"/>
            <a:ext cx="5019600" cy="370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6200"/>
              <a:buFont typeface="Roboto Slab Black"/>
              <a:buNone/>
              <a:defRPr sz="6200">
                <a:solidFill>
                  <a:schemeClr val="dk1"/>
                </a:solidFill>
                <a:latin typeface="Roboto Slab Black"/>
                <a:ea typeface="Roboto Slab Black"/>
                <a:cs typeface="Roboto Slab Black"/>
                <a:sym typeface="Roboto Slab Black"/>
              </a:defRPr>
            </a:lvl1pPr>
            <a:lvl2pPr lvl="1" rtl="0" algn="r">
              <a:spcBef>
                <a:spcPts val="0"/>
              </a:spcBef>
              <a:spcAft>
                <a:spcPts val="0"/>
              </a:spcAft>
              <a:buClr>
                <a:schemeClr val="dk1"/>
              </a:buClr>
              <a:buSzPts val="4800"/>
              <a:buNone/>
              <a:defRPr sz="4800">
                <a:solidFill>
                  <a:schemeClr val="dk1"/>
                </a:solidFill>
              </a:defRPr>
            </a:lvl2pPr>
            <a:lvl3pPr lvl="2" rtl="0" algn="r">
              <a:spcBef>
                <a:spcPts val="0"/>
              </a:spcBef>
              <a:spcAft>
                <a:spcPts val="0"/>
              </a:spcAft>
              <a:buClr>
                <a:schemeClr val="dk1"/>
              </a:buClr>
              <a:buSzPts val="4800"/>
              <a:buNone/>
              <a:defRPr sz="4800">
                <a:solidFill>
                  <a:schemeClr val="dk1"/>
                </a:solidFill>
              </a:defRPr>
            </a:lvl3pPr>
            <a:lvl4pPr lvl="3" rtl="0" algn="r">
              <a:spcBef>
                <a:spcPts val="0"/>
              </a:spcBef>
              <a:spcAft>
                <a:spcPts val="0"/>
              </a:spcAft>
              <a:buClr>
                <a:schemeClr val="dk1"/>
              </a:buClr>
              <a:buSzPts val="4800"/>
              <a:buNone/>
              <a:defRPr sz="4800">
                <a:solidFill>
                  <a:schemeClr val="dk1"/>
                </a:solidFill>
              </a:defRPr>
            </a:lvl4pPr>
            <a:lvl5pPr lvl="4" rtl="0" algn="r">
              <a:spcBef>
                <a:spcPts val="0"/>
              </a:spcBef>
              <a:spcAft>
                <a:spcPts val="0"/>
              </a:spcAft>
              <a:buClr>
                <a:schemeClr val="dk1"/>
              </a:buClr>
              <a:buSzPts val="4800"/>
              <a:buNone/>
              <a:defRPr sz="4800">
                <a:solidFill>
                  <a:schemeClr val="dk1"/>
                </a:solidFill>
              </a:defRPr>
            </a:lvl5pPr>
            <a:lvl6pPr lvl="5" rtl="0" algn="r">
              <a:spcBef>
                <a:spcPts val="0"/>
              </a:spcBef>
              <a:spcAft>
                <a:spcPts val="0"/>
              </a:spcAft>
              <a:buClr>
                <a:schemeClr val="dk1"/>
              </a:buClr>
              <a:buSzPts val="4800"/>
              <a:buNone/>
              <a:defRPr sz="4800">
                <a:solidFill>
                  <a:schemeClr val="dk1"/>
                </a:solidFill>
              </a:defRPr>
            </a:lvl6pPr>
            <a:lvl7pPr lvl="6" rtl="0" algn="r">
              <a:spcBef>
                <a:spcPts val="0"/>
              </a:spcBef>
              <a:spcAft>
                <a:spcPts val="0"/>
              </a:spcAft>
              <a:buClr>
                <a:schemeClr val="dk1"/>
              </a:buClr>
              <a:buSzPts val="4800"/>
              <a:buNone/>
              <a:defRPr sz="4800">
                <a:solidFill>
                  <a:schemeClr val="dk1"/>
                </a:solidFill>
              </a:defRPr>
            </a:lvl7pPr>
            <a:lvl8pPr lvl="7" rtl="0" algn="r">
              <a:spcBef>
                <a:spcPts val="0"/>
              </a:spcBef>
              <a:spcAft>
                <a:spcPts val="0"/>
              </a:spcAft>
              <a:buClr>
                <a:schemeClr val="dk1"/>
              </a:buClr>
              <a:buSzPts val="4800"/>
              <a:buNone/>
              <a:defRPr sz="4800">
                <a:solidFill>
                  <a:schemeClr val="dk1"/>
                </a:solidFill>
              </a:defRPr>
            </a:lvl8pPr>
            <a:lvl9pPr lvl="8" rtl="0" algn="r">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p:nvPr/>
        </p:nvSpPr>
        <p:spPr>
          <a:xfrm>
            <a:off x="0" y="-43500"/>
            <a:ext cx="5005800" cy="4549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5400000">
            <a:off x="4316350" y="255750"/>
            <a:ext cx="533400" cy="9280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rot="5400000">
            <a:off x="5418500" y="-342025"/>
            <a:ext cx="1448400" cy="20520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7497000" y="-261150"/>
            <a:ext cx="1448400" cy="18837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9"/>
          <p:cNvCxnSpPr/>
          <p:nvPr/>
        </p:nvCxnSpPr>
        <p:spPr>
          <a:xfrm>
            <a:off x="744350" y="4895850"/>
            <a:ext cx="7685100" cy="0"/>
          </a:xfrm>
          <a:prstGeom prst="straightConnector1">
            <a:avLst/>
          </a:prstGeom>
          <a:noFill/>
          <a:ln cap="flat" cmpd="sng" w="28575">
            <a:solidFill>
              <a:schemeClr val="lt1"/>
            </a:solidFill>
            <a:prstDash val="dot"/>
            <a:round/>
            <a:headEnd len="med" w="med" type="none"/>
            <a:tailEnd len="med" w="med" type="none"/>
          </a:ln>
        </p:spPr>
      </p:cxnSp>
      <p:sp>
        <p:nvSpPr>
          <p:cNvPr id="61" name="Google Shape;61;p9"/>
          <p:cNvSpPr txBox="1"/>
          <p:nvPr>
            <p:ph idx="1" type="subTitle"/>
          </p:nvPr>
        </p:nvSpPr>
        <p:spPr>
          <a:xfrm>
            <a:off x="1018025" y="1922863"/>
            <a:ext cx="2939700" cy="245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Font typeface="Roboto"/>
              <a:buNone/>
              <a:defRPr sz="1600">
                <a:solidFill>
                  <a:schemeClr val="dk1"/>
                </a:solidFill>
                <a:latin typeface="Roboto"/>
                <a:ea typeface="Roboto"/>
                <a:cs typeface="Roboto"/>
                <a:sym typeface="Roboto"/>
              </a:defRPr>
            </a:lvl1pPr>
            <a:lvl2pPr lvl="1" rtl="0">
              <a:lnSpc>
                <a:spcPct val="100000"/>
              </a:lnSpc>
              <a:spcBef>
                <a:spcPts val="0"/>
              </a:spcBef>
              <a:spcAft>
                <a:spcPts val="0"/>
              </a:spcAft>
              <a:buSzPts val="1500"/>
              <a:buFont typeface="Prompt"/>
              <a:buNone/>
              <a:defRPr sz="1500">
                <a:latin typeface="Prompt"/>
                <a:ea typeface="Prompt"/>
                <a:cs typeface="Prompt"/>
                <a:sym typeface="Prompt"/>
              </a:defRPr>
            </a:lvl2pPr>
            <a:lvl3pPr lvl="2" rtl="0">
              <a:lnSpc>
                <a:spcPct val="100000"/>
              </a:lnSpc>
              <a:spcBef>
                <a:spcPts val="0"/>
              </a:spcBef>
              <a:spcAft>
                <a:spcPts val="0"/>
              </a:spcAft>
              <a:buSzPts val="1500"/>
              <a:buFont typeface="Prompt"/>
              <a:buNone/>
              <a:defRPr sz="1500">
                <a:latin typeface="Prompt"/>
                <a:ea typeface="Prompt"/>
                <a:cs typeface="Prompt"/>
                <a:sym typeface="Prompt"/>
              </a:defRPr>
            </a:lvl3pPr>
            <a:lvl4pPr lvl="3" rtl="0">
              <a:lnSpc>
                <a:spcPct val="100000"/>
              </a:lnSpc>
              <a:spcBef>
                <a:spcPts val="0"/>
              </a:spcBef>
              <a:spcAft>
                <a:spcPts val="0"/>
              </a:spcAft>
              <a:buSzPts val="1500"/>
              <a:buFont typeface="Prompt"/>
              <a:buNone/>
              <a:defRPr sz="1500">
                <a:latin typeface="Prompt"/>
                <a:ea typeface="Prompt"/>
                <a:cs typeface="Prompt"/>
                <a:sym typeface="Prompt"/>
              </a:defRPr>
            </a:lvl4pPr>
            <a:lvl5pPr lvl="4" rtl="0">
              <a:lnSpc>
                <a:spcPct val="100000"/>
              </a:lnSpc>
              <a:spcBef>
                <a:spcPts val="0"/>
              </a:spcBef>
              <a:spcAft>
                <a:spcPts val="0"/>
              </a:spcAft>
              <a:buSzPts val="1500"/>
              <a:buFont typeface="Prompt"/>
              <a:buNone/>
              <a:defRPr sz="1500">
                <a:latin typeface="Prompt"/>
                <a:ea typeface="Prompt"/>
                <a:cs typeface="Prompt"/>
                <a:sym typeface="Prompt"/>
              </a:defRPr>
            </a:lvl5pPr>
            <a:lvl6pPr lvl="5" rtl="0">
              <a:lnSpc>
                <a:spcPct val="100000"/>
              </a:lnSpc>
              <a:spcBef>
                <a:spcPts val="0"/>
              </a:spcBef>
              <a:spcAft>
                <a:spcPts val="0"/>
              </a:spcAft>
              <a:buSzPts val="1500"/>
              <a:buFont typeface="Prompt"/>
              <a:buNone/>
              <a:defRPr sz="1500">
                <a:latin typeface="Prompt"/>
                <a:ea typeface="Prompt"/>
                <a:cs typeface="Prompt"/>
                <a:sym typeface="Prompt"/>
              </a:defRPr>
            </a:lvl6pPr>
            <a:lvl7pPr lvl="6" rtl="0">
              <a:lnSpc>
                <a:spcPct val="100000"/>
              </a:lnSpc>
              <a:spcBef>
                <a:spcPts val="0"/>
              </a:spcBef>
              <a:spcAft>
                <a:spcPts val="0"/>
              </a:spcAft>
              <a:buSzPts val="1500"/>
              <a:buFont typeface="Prompt"/>
              <a:buNone/>
              <a:defRPr sz="1500">
                <a:latin typeface="Prompt"/>
                <a:ea typeface="Prompt"/>
                <a:cs typeface="Prompt"/>
                <a:sym typeface="Prompt"/>
              </a:defRPr>
            </a:lvl7pPr>
            <a:lvl8pPr lvl="7" rtl="0">
              <a:lnSpc>
                <a:spcPct val="100000"/>
              </a:lnSpc>
              <a:spcBef>
                <a:spcPts val="0"/>
              </a:spcBef>
              <a:spcAft>
                <a:spcPts val="0"/>
              </a:spcAft>
              <a:buSzPts val="1500"/>
              <a:buFont typeface="Prompt"/>
              <a:buNone/>
              <a:defRPr sz="1500">
                <a:latin typeface="Prompt"/>
                <a:ea typeface="Prompt"/>
                <a:cs typeface="Prompt"/>
                <a:sym typeface="Prompt"/>
              </a:defRPr>
            </a:lvl8pPr>
            <a:lvl9pPr lvl="8" rtl="0">
              <a:lnSpc>
                <a:spcPct val="100000"/>
              </a:lnSpc>
              <a:spcBef>
                <a:spcPts val="0"/>
              </a:spcBef>
              <a:spcAft>
                <a:spcPts val="0"/>
              </a:spcAft>
              <a:buSzPts val="1500"/>
              <a:buFont typeface="Prompt"/>
              <a:buNone/>
              <a:defRPr sz="1500">
                <a:latin typeface="Prompt"/>
                <a:ea typeface="Prompt"/>
                <a:cs typeface="Prompt"/>
                <a:sym typeface="Prompt"/>
              </a:defRPr>
            </a:lvl9pPr>
          </a:lstStyle>
          <a:p/>
        </p:txBody>
      </p:sp>
      <p:sp>
        <p:nvSpPr>
          <p:cNvPr id="62" name="Google Shape;62;p9"/>
          <p:cNvSpPr txBox="1"/>
          <p:nvPr>
            <p:ph type="title"/>
          </p:nvPr>
        </p:nvSpPr>
        <p:spPr>
          <a:xfrm>
            <a:off x="1018025" y="866775"/>
            <a:ext cx="2520000" cy="760200"/>
          </a:xfrm>
          <a:prstGeom prst="rect">
            <a:avLst/>
          </a:prstGeom>
        </p:spPr>
        <p:txBody>
          <a:bodyPr anchorCtr="0" anchor="ctr" bIns="0" lIns="91425" spcFirstLastPara="1" rIns="0" wrap="square" tIns="0">
            <a:noAutofit/>
          </a:bodyPr>
          <a:lstStyle>
            <a:lvl1pPr lvl="0" rtl="0">
              <a:spcBef>
                <a:spcPts val="0"/>
              </a:spcBef>
              <a:spcAft>
                <a:spcPts val="0"/>
              </a:spcAft>
              <a:buClr>
                <a:schemeClr val="dk1"/>
              </a:buClr>
              <a:buSzPts val="4000"/>
              <a:buFont typeface="Roboto Slab ExtraBold"/>
              <a:buNone/>
              <a:defRPr sz="4000">
                <a:solidFill>
                  <a:schemeClr val="dk1"/>
                </a:solidFill>
                <a:latin typeface="Roboto Slab ExtraBold"/>
                <a:ea typeface="Roboto Slab ExtraBold"/>
                <a:cs typeface="Roboto Slab ExtraBold"/>
                <a:sym typeface="Roboto Slab ExtraBold"/>
              </a:defRPr>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extLst>
    <p:ext uri="{DCECCB84-F9BA-43D5-87BE-67443E8EF086}">
      <p15:sldGuideLst>
        <p15:guide id="1" pos="449">
          <p15:clr>
            <a:srgbClr val="FA7B17"/>
          </p15:clr>
        </p15:guide>
        <p15:guide id="2" orient="horz" pos="340">
          <p15:clr>
            <a:srgbClr val="FA7B17"/>
          </p15:clr>
        </p15:guide>
        <p15:guide id="3" orient="horz" pos="2903">
          <p15:clr>
            <a:srgbClr val="FA7B17"/>
          </p15:clr>
        </p15:guide>
        <p15:guide id="4" pos="531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nvSpPr>
        <p:spPr>
          <a:xfrm rot="10800000">
            <a:off x="-8875" y="2194500"/>
            <a:ext cx="4596600" cy="17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rot="10800000">
            <a:off x="-8875" y="2194500"/>
            <a:ext cx="4596600" cy="17667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type="title"/>
          </p:nvPr>
        </p:nvSpPr>
        <p:spPr>
          <a:xfrm>
            <a:off x="720000" y="2194350"/>
            <a:ext cx="3625200" cy="1766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000"/>
              <a:buFont typeface="Roboto Slab"/>
              <a:buNone/>
              <a:defRPr b="1" sz="3000">
                <a:solidFill>
                  <a:schemeClr val="lt1"/>
                </a:solidFill>
                <a:latin typeface="Roboto Slab"/>
                <a:ea typeface="Roboto Slab"/>
                <a:cs typeface="Roboto Slab"/>
                <a:sym typeface="Roboto Slab"/>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33400"/>
            <a:ext cx="7711200" cy="48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Roboto Slab Black"/>
              <a:buNone/>
              <a:defRPr sz="2800">
                <a:solidFill>
                  <a:schemeClr val="dk1"/>
                </a:solidFill>
                <a:latin typeface="Roboto Slab Black"/>
                <a:ea typeface="Roboto Slab Black"/>
                <a:cs typeface="Roboto Slab Black"/>
                <a:sym typeface="Roboto Slab Black"/>
              </a:defRPr>
            </a:lvl1pPr>
            <a:lvl2pPr lvl="1"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2pPr>
            <a:lvl3pPr lvl="2"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3pPr>
            <a:lvl4pPr lvl="3"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4pPr>
            <a:lvl5pPr lvl="4"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5pPr>
            <a:lvl6pPr lvl="5"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6pPr>
            <a:lvl7pPr lvl="6"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7pPr>
            <a:lvl8pPr lvl="7"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8pPr>
            <a:lvl9pPr lvl="8"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9pPr>
          </a:lstStyle>
          <a:p/>
        </p:txBody>
      </p:sp>
      <p:sp>
        <p:nvSpPr>
          <p:cNvPr id="7" name="Google Shape;7;p1"/>
          <p:cNvSpPr txBox="1"/>
          <p:nvPr>
            <p:ph idx="1" type="body"/>
          </p:nvPr>
        </p:nvSpPr>
        <p:spPr>
          <a:xfrm>
            <a:off x="720000" y="1152475"/>
            <a:ext cx="77112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28.jpg"/><Relationship Id="rId5" Type="http://schemas.openxmlformats.org/officeDocument/2006/relationships/image" Target="../media/image19.jpg"/><Relationship Id="rId6" Type="http://schemas.openxmlformats.org/officeDocument/2006/relationships/image" Target="../media/image22.jpg"/><Relationship Id="rId7" Type="http://schemas.openxmlformats.org/officeDocument/2006/relationships/image" Target="../media/image30.jpg"/><Relationship Id="rId8"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file/d/1_ps9zi6bAUUT2pMRsgRJlQCfkveUBZXq/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alpha val="0"/>
          </a:srgbClr>
        </a:solidFill>
      </p:bgPr>
    </p:bg>
    <p:spTree>
      <p:nvGrpSpPr>
        <p:cNvPr id="199" name="Shape 199"/>
        <p:cNvGrpSpPr/>
        <p:nvPr/>
      </p:nvGrpSpPr>
      <p:grpSpPr>
        <a:xfrm>
          <a:off x="0" y="0"/>
          <a:ext cx="0" cy="0"/>
          <a:chOff x="0" y="0"/>
          <a:chExt cx="0" cy="0"/>
        </a:xfrm>
      </p:grpSpPr>
      <p:pic>
        <p:nvPicPr>
          <p:cNvPr id="200" name="Google Shape;200;p26"/>
          <p:cNvPicPr preferRelativeResize="0"/>
          <p:nvPr/>
        </p:nvPicPr>
        <p:blipFill rotWithShape="1">
          <a:blip r:embed="rId3">
            <a:alphaModFix/>
          </a:blip>
          <a:srcRect b="16067" l="23718" r="17208" t="9445"/>
          <a:stretch/>
        </p:blipFill>
        <p:spPr>
          <a:xfrm>
            <a:off x="4773375" y="981000"/>
            <a:ext cx="3291843" cy="2769478"/>
          </a:xfrm>
          <a:prstGeom prst="rect">
            <a:avLst/>
          </a:prstGeom>
          <a:noFill/>
          <a:ln>
            <a:noFill/>
          </a:ln>
        </p:spPr>
      </p:pic>
      <p:sp>
        <p:nvSpPr>
          <p:cNvPr id="201" name="Google Shape;201;p26"/>
          <p:cNvSpPr txBox="1"/>
          <p:nvPr>
            <p:ph type="ctrTitle"/>
          </p:nvPr>
        </p:nvSpPr>
        <p:spPr>
          <a:xfrm>
            <a:off x="713225" y="981000"/>
            <a:ext cx="4187400" cy="25062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UK Train Rides Analysis</a:t>
            </a:r>
            <a:endParaRPr>
              <a:solidFill>
                <a:schemeClr val="dk1"/>
              </a:solidFill>
              <a:latin typeface="Roboto Slab Black"/>
              <a:ea typeface="Roboto Slab Black"/>
              <a:cs typeface="Roboto Slab Black"/>
              <a:sym typeface="Roboto Slab Black"/>
            </a:endParaRPr>
          </a:p>
        </p:txBody>
      </p:sp>
      <p:cxnSp>
        <p:nvCxnSpPr>
          <p:cNvPr id="202" name="Google Shape;202;p26"/>
          <p:cNvCxnSpPr/>
          <p:nvPr/>
        </p:nvCxnSpPr>
        <p:spPr>
          <a:xfrm>
            <a:off x="881075" y="4510100"/>
            <a:ext cx="6604500" cy="13500"/>
          </a:xfrm>
          <a:prstGeom prst="straightConnector1">
            <a:avLst/>
          </a:prstGeom>
          <a:noFill/>
          <a:ln cap="flat" cmpd="sng" w="28575">
            <a:solidFill>
              <a:schemeClr val="lt1"/>
            </a:solidFill>
            <a:prstDash val="dot"/>
            <a:round/>
            <a:headEnd len="med" w="med" type="none"/>
            <a:tailEnd len="med" w="med" type="none"/>
          </a:ln>
        </p:spPr>
      </p:cxnSp>
      <p:cxnSp>
        <p:nvCxnSpPr>
          <p:cNvPr id="203" name="Google Shape;203;p26"/>
          <p:cNvCxnSpPr/>
          <p:nvPr/>
        </p:nvCxnSpPr>
        <p:spPr>
          <a:xfrm>
            <a:off x="6058575" y="428400"/>
            <a:ext cx="4081500" cy="0"/>
          </a:xfrm>
          <a:prstGeom prst="straightConnector1">
            <a:avLst/>
          </a:prstGeom>
          <a:noFill/>
          <a:ln cap="flat" cmpd="sng" w="28575">
            <a:solidFill>
              <a:schemeClr val="lt1"/>
            </a:solidFill>
            <a:prstDash val="dot"/>
            <a:round/>
            <a:headEnd len="med" w="med" type="none"/>
            <a:tailEnd len="med" w="med" type="none"/>
          </a:ln>
        </p:spPr>
      </p:cxnSp>
      <p:sp>
        <p:nvSpPr>
          <p:cNvPr id="204" name="Google Shape;204;p26"/>
          <p:cNvSpPr/>
          <p:nvPr/>
        </p:nvSpPr>
        <p:spPr>
          <a:xfrm>
            <a:off x="713225" y="4356950"/>
            <a:ext cx="307800" cy="307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6"/>
          <p:cNvGrpSpPr/>
          <p:nvPr/>
        </p:nvGrpSpPr>
        <p:grpSpPr>
          <a:xfrm>
            <a:off x="5110142" y="244768"/>
            <a:ext cx="367261" cy="367261"/>
            <a:chOff x="-65145700" y="3727425"/>
            <a:chExt cx="317425" cy="317425"/>
          </a:xfrm>
        </p:grpSpPr>
        <p:sp>
          <p:nvSpPr>
            <p:cNvPr id="206" name="Google Shape;206;p2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nvSpPr>
        <p:spPr>
          <a:xfrm>
            <a:off x="439625" y="341925"/>
            <a:ext cx="37611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Roboto Slab Black"/>
                <a:ea typeface="Roboto Slab Black"/>
                <a:cs typeface="Roboto Slab Black"/>
                <a:sym typeface="Roboto Slab Black"/>
              </a:rPr>
              <a:t>Semantic Model</a:t>
            </a:r>
            <a:endParaRPr sz="1000">
              <a:solidFill>
                <a:schemeClr val="dk1"/>
              </a:solidFill>
              <a:latin typeface="Roboto"/>
              <a:ea typeface="Roboto"/>
              <a:cs typeface="Roboto"/>
              <a:sym typeface="Roboto"/>
            </a:endParaRPr>
          </a:p>
        </p:txBody>
      </p:sp>
      <p:pic>
        <p:nvPicPr>
          <p:cNvPr id="327" name="Google Shape;327;p35"/>
          <p:cNvPicPr preferRelativeResize="0"/>
          <p:nvPr/>
        </p:nvPicPr>
        <p:blipFill>
          <a:blip r:embed="rId3">
            <a:alphaModFix/>
          </a:blip>
          <a:stretch>
            <a:fillRect/>
          </a:stretch>
        </p:blipFill>
        <p:spPr>
          <a:xfrm>
            <a:off x="801563" y="1135950"/>
            <a:ext cx="7540874" cy="343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Railway Fact Table</a:t>
            </a:r>
            <a:endParaRPr/>
          </a:p>
        </p:txBody>
      </p:sp>
      <p:sp>
        <p:nvSpPr>
          <p:cNvPr id="333" name="Google Shape;333;p36"/>
          <p:cNvSpPr txBox="1"/>
          <p:nvPr/>
        </p:nvSpPr>
        <p:spPr>
          <a:xfrm>
            <a:off x="763500" y="1624025"/>
            <a:ext cx="7812900" cy="3025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Transaction 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Journey ID (Foreign key for journey)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Date of Purchase (Foreign key for date)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Time of Purchase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Purchase 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Payment Method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Ticket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Ticket 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Price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Discount Percentage (added using M Language)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Railcard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Refund Request</a:t>
            </a:r>
            <a:endParaRPr sz="1150">
              <a:solidFill>
                <a:srgbClr val="4B5563"/>
              </a:solidFill>
              <a:highlight>
                <a:srgbClr val="FFFFFF"/>
              </a:highlight>
              <a:latin typeface="Montserrat"/>
              <a:ea typeface="Montserrat"/>
              <a:cs typeface="Montserrat"/>
              <a:sym typeface="Montserrat"/>
            </a:endParaRPr>
          </a:p>
        </p:txBody>
      </p:sp>
      <p:sp>
        <p:nvSpPr>
          <p:cNvPr id="334" name="Google Shape;334;p36"/>
          <p:cNvSpPr txBox="1"/>
          <p:nvPr/>
        </p:nvSpPr>
        <p:spPr>
          <a:xfrm>
            <a:off x="671650" y="11845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Columns</a:t>
            </a:r>
            <a:endParaRPr b="1" sz="17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3240150" y="539500"/>
            <a:ext cx="26637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Dimensions</a:t>
            </a:r>
            <a:endParaRPr/>
          </a:p>
        </p:txBody>
      </p:sp>
      <p:sp>
        <p:nvSpPr>
          <p:cNvPr id="340" name="Google Shape;340;p37"/>
          <p:cNvSpPr txBox="1"/>
          <p:nvPr/>
        </p:nvSpPr>
        <p:spPr>
          <a:xfrm>
            <a:off x="722225" y="1319813"/>
            <a:ext cx="3622200" cy="163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Journey ID (Primary key for journey)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Route ID (Foreign key for route)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Date of Journey (Foreign key for date)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Station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Destination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Actual Arrival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Journey Status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Reason for Delay</a:t>
            </a:r>
            <a:endParaRPr sz="1200">
              <a:solidFill>
                <a:schemeClr val="dk1"/>
              </a:solidFill>
              <a:latin typeface="Roboto"/>
              <a:ea typeface="Roboto"/>
              <a:cs typeface="Roboto"/>
              <a:sym typeface="Roboto"/>
            </a:endParaRPr>
          </a:p>
        </p:txBody>
      </p:sp>
      <p:sp>
        <p:nvSpPr>
          <p:cNvPr id="341" name="Google Shape;341;p37"/>
          <p:cNvSpPr txBox="1"/>
          <p:nvPr/>
        </p:nvSpPr>
        <p:spPr>
          <a:xfrm>
            <a:off x="671650" y="915400"/>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Journey Dim </a:t>
            </a:r>
            <a:r>
              <a:rPr b="1" lang="en" sz="1700">
                <a:solidFill>
                  <a:schemeClr val="dk1"/>
                </a:solidFill>
                <a:highlight>
                  <a:srgbClr val="FFFFFF"/>
                </a:highlight>
                <a:latin typeface="Roboto"/>
                <a:ea typeface="Roboto"/>
                <a:cs typeface="Roboto"/>
                <a:sym typeface="Roboto"/>
              </a:rPr>
              <a:t>Columns</a:t>
            </a:r>
            <a:endParaRPr b="1" sz="1700">
              <a:solidFill>
                <a:schemeClr val="dk1"/>
              </a:solidFill>
              <a:latin typeface="Roboto"/>
              <a:ea typeface="Roboto"/>
              <a:cs typeface="Roboto"/>
              <a:sym typeface="Roboto"/>
            </a:endParaRPr>
          </a:p>
        </p:txBody>
      </p:sp>
      <p:sp>
        <p:nvSpPr>
          <p:cNvPr id="342" name="Google Shape;342;p37"/>
          <p:cNvSpPr txBox="1"/>
          <p:nvPr/>
        </p:nvSpPr>
        <p:spPr>
          <a:xfrm>
            <a:off x="4853875" y="1319825"/>
            <a:ext cx="3622200" cy="109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Route ID (Primary key for route)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Destination (Foreign key for station)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Destination (Foreign key for station)</a:t>
            </a:r>
            <a:endParaRPr sz="1200">
              <a:solidFill>
                <a:schemeClr val="dk1"/>
              </a:solidFill>
              <a:latin typeface="Roboto"/>
              <a:ea typeface="Roboto"/>
              <a:cs typeface="Roboto"/>
              <a:sym typeface="Roboto"/>
            </a:endParaRPr>
          </a:p>
        </p:txBody>
      </p:sp>
      <p:sp>
        <p:nvSpPr>
          <p:cNvPr id="343" name="Google Shape;343;p37"/>
          <p:cNvSpPr txBox="1"/>
          <p:nvPr/>
        </p:nvSpPr>
        <p:spPr>
          <a:xfrm>
            <a:off x="4853875" y="9439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Route</a:t>
            </a:r>
            <a:r>
              <a:rPr b="1" lang="en" sz="1700">
                <a:solidFill>
                  <a:schemeClr val="dk1"/>
                </a:solidFill>
                <a:highlight>
                  <a:srgbClr val="FFFFFF"/>
                </a:highlight>
                <a:latin typeface="Roboto"/>
                <a:ea typeface="Roboto"/>
                <a:cs typeface="Roboto"/>
                <a:sym typeface="Roboto"/>
              </a:rPr>
              <a:t> Dim Columns</a:t>
            </a:r>
            <a:endParaRPr b="1" sz="1700">
              <a:solidFill>
                <a:schemeClr val="dk1"/>
              </a:solidFill>
              <a:latin typeface="Roboto"/>
              <a:ea typeface="Roboto"/>
              <a:cs typeface="Roboto"/>
              <a:sym typeface="Roboto"/>
            </a:endParaRPr>
          </a:p>
        </p:txBody>
      </p:sp>
      <p:sp>
        <p:nvSpPr>
          <p:cNvPr id="344" name="Google Shape;344;p37"/>
          <p:cNvSpPr txBox="1"/>
          <p:nvPr/>
        </p:nvSpPr>
        <p:spPr>
          <a:xfrm>
            <a:off x="4853875" y="3572825"/>
            <a:ext cx="3622200" cy="709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Station Name </a:t>
            </a:r>
            <a:r>
              <a:rPr lang="en" sz="1100">
                <a:solidFill>
                  <a:schemeClr val="dk1"/>
                </a:solidFill>
              </a:rPr>
              <a:t>(Primary key for station)</a:t>
            </a:r>
            <a:endParaRPr sz="1200">
              <a:solidFill>
                <a:schemeClr val="dk1"/>
              </a:solidFill>
              <a:latin typeface="Roboto"/>
              <a:ea typeface="Roboto"/>
              <a:cs typeface="Roboto"/>
              <a:sym typeface="Roboto"/>
            </a:endParaRPr>
          </a:p>
        </p:txBody>
      </p:sp>
      <p:sp>
        <p:nvSpPr>
          <p:cNvPr id="345" name="Google Shape;345;p37"/>
          <p:cNvSpPr txBox="1"/>
          <p:nvPr/>
        </p:nvSpPr>
        <p:spPr>
          <a:xfrm>
            <a:off x="4853875" y="31969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Station </a:t>
            </a:r>
            <a:r>
              <a:rPr b="1" lang="en" sz="1700">
                <a:solidFill>
                  <a:schemeClr val="dk1"/>
                </a:solidFill>
                <a:highlight>
                  <a:srgbClr val="FFFFFF"/>
                </a:highlight>
                <a:latin typeface="Roboto"/>
                <a:ea typeface="Roboto"/>
                <a:cs typeface="Roboto"/>
                <a:sym typeface="Roboto"/>
              </a:rPr>
              <a:t>Dim Columns</a:t>
            </a:r>
            <a:endParaRPr b="1" sz="1700">
              <a:solidFill>
                <a:schemeClr val="dk1"/>
              </a:solidFill>
              <a:latin typeface="Roboto"/>
              <a:ea typeface="Roboto"/>
              <a:cs typeface="Roboto"/>
              <a:sym typeface="Roboto"/>
            </a:endParaRPr>
          </a:p>
        </p:txBody>
      </p:sp>
      <p:sp>
        <p:nvSpPr>
          <p:cNvPr id="346" name="Google Shape;346;p37"/>
          <p:cNvSpPr txBox="1"/>
          <p:nvPr/>
        </p:nvSpPr>
        <p:spPr>
          <a:xfrm>
            <a:off x="772925" y="3736625"/>
            <a:ext cx="3520800" cy="48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Date (Calendar added using DAX)</a:t>
            </a:r>
            <a:endParaRPr sz="1200">
              <a:solidFill>
                <a:schemeClr val="dk1"/>
              </a:solidFill>
              <a:latin typeface="Roboto"/>
              <a:ea typeface="Roboto"/>
              <a:cs typeface="Roboto"/>
              <a:sym typeface="Roboto"/>
            </a:endParaRPr>
          </a:p>
        </p:txBody>
      </p:sp>
      <p:sp>
        <p:nvSpPr>
          <p:cNvPr id="347" name="Google Shape;347;p37"/>
          <p:cNvSpPr txBox="1"/>
          <p:nvPr/>
        </p:nvSpPr>
        <p:spPr>
          <a:xfrm>
            <a:off x="772925" y="33607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Da</a:t>
            </a:r>
            <a:r>
              <a:rPr b="1" lang="en" sz="1700">
                <a:solidFill>
                  <a:schemeClr val="dk1"/>
                </a:solidFill>
                <a:highlight>
                  <a:srgbClr val="FFFFFF"/>
                </a:highlight>
                <a:latin typeface="Roboto"/>
                <a:ea typeface="Roboto"/>
                <a:cs typeface="Roboto"/>
                <a:sym typeface="Roboto"/>
              </a:rPr>
              <a:t>te Dim Columns</a:t>
            </a:r>
            <a:endParaRPr b="1" sz="17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KPIS AND CHARTS</a:t>
            </a:r>
            <a:endParaRPr/>
          </a:p>
        </p:txBody>
      </p:sp>
      <p:sp>
        <p:nvSpPr>
          <p:cNvPr id="353" name="Google Shape;353;p38"/>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354" name="Google Shape;354;p38"/>
          <p:cNvPicPr preferRelativeResize="0"/>
          <p:nvPr/>
        </p:nvPicPr>
        <p:blipFill rotWithShape="1">
          <a:blip r:embed="rId3">
            <a:alphaModFix/>
          </a:blip>
          <a:srcRect b="0" l="27827" r="27827" t="0"/>
          <a:stretch/>
        </p:blipFill>
        <p:spPr>
          <a:xfrm>
            <a:off x="4730375" y="0"/>
            <a:ext cx="3422198" cy="5143504"/>
          </a:xfrm>
          <a:prstGeom prst="rect">
            <a:avLst/>
          </a:prstGeom>
          <a:noFill/>
          <a:ln>
            <a:noFill/>
          </a:ln>
        </p:spPr>
      </p:pic>
      <p:cxnSp>
        <p:nvCxnSpPr>
          <p:cNvPr id="355" name="Google Shape;355;p38"/>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356" name="Google Shape;356;p38"/>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38"/>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p:nvPr/>
        </p:nvSpPr>
        <p:spPr>
          <a:xfrm rot="5400000">
            <a:off x="1637150" y="1376175"/>
            <a:ext cx="2362800" cy="29277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rot="5400000">
            <a:off x="5091525" y="1112025"/>
            <a:ext cx="3091200" cy="345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idx="6" type="title"/>
          </p:nvPr>
        </p:nvSpPr>
        <p:spPr>
          <a:xfrm>
            <a:off x="2002700" y="539500"/>
            <a:ext cx="52632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KPIs Categories</a:t>
            </a:r>
            <a:endParaRPr/>
          </a:p>
        </p:txBody>
      </p:sp>
      <p:sp>
        <p:nvSpPr>
          <p:cNvPr id="365" name="Google Shape;365;p39"/>
          <p:cNvSpPr txBox="1"/>
          <p:nvPr>
            <p:ph type="title"/>
          </p:nvPr>
        </p:nvSpPr>
        <p:spPr>
          <a:xfrm>
            <a:off x="1752092" y="1681409"/>
            <a:ext cx="21330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Sales &amp; Revenue</a:t>
            </a:r>
            <a:endParaRPr u="sng">
              <a:solidFill>
                <a:srgbClr val="7F7DEB"/>
              </a:solidFill>
            </a:endParaRPr>
          </a:p>
        </p:txBody>
      </p:sp>
      <p:sp>
        <p:nvSpPr>
          <p:cNvPr id="366" name="Google Shape;366;p39"/>
          <p:cNvSpPr txBox="1"/>
          <p:nvPr>
            <p:ph idx="1" type="subTitle"/>
          </p:nvPr>
        </p:nvSpPr>
        <p:spPr>
          <a:xfrm>
            <a:off x="1715892" y="2220804"/>
            <a:ext cx="2205300" cy="13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Total Revenue</a:t>
            </a:r>
            <a:endParaRPr/>
          </a:p>
          <a:p>
            <a:pPr indent="0" lvl="0" marL="0" rtl="0" algn="l">
              <a:spcBef>
                <a:spcPts val="1000"/>
              </a:spcBef>
              <a:spcAft>
                <a:spcPts val="0"/>
              </a:spcAft>
              <a:buNone/>
            </a:pPr>
            <a:r>
              <a:rPr lang="en"/>
              <a:t>- Total Refunded Amount</a:t>
            </a:r>
            <a:endParaRPr/>
          </a:p>
          <a:p>
            <a:pPr indent="0" lvl="0" marL="0" rtl="0" algn="l">
              <a:spcBef>
                <a:spcPts val="1000"/>
              </a:spcBef>
              <a:spcAft>
                <a:spcPts val="0"/>
              </a:spcAft>
              <a:buNone/>
            </a:pPr>
            <a:r>
              <a:rPr lang="en"/>
              <a:t>- Number of Tickets Sold</a:t>
            </a:r>
            <a:endParaRPr/>
          </a:p>
          <a:p>
            <a:pPr indent="0" lvl="0" marL="0" rtl="0" algn="l">
              <a:spcBef>
                <a:spcPts val="1000"/>
              </a:spcBef>
              <a:spcAft>
                <a:spcPts val="1000"/>
              </a:spcAft>
              <a:buNone/>
            </a:pPr>
            <a:r>
              <a:rPr lang="en"/>
              <a:t>- Refunded Request Rate</a:t>
            </a:r>
            <a:endParaRPr/>
          </a:p>
        </p:txBody>
      </p:sp>
      <p:sp>
        <p:nvSpPr>
          <p:cNvPr id="367" name="Google Shape;367;p39"/>
          <p:cNvSpPr txBox="1"/>
          <p:nvPr>
            <p:ph idx="4" type="title"/>
          </p:nvPr>
        </p:nvSpPr>
        <p:spPr>
          <a:xfrm>
            <a:off x="4909125" y="1294415"/>
            <a:ext cx="3332700" cy="6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Operational Performance</a:t>
            </a:r>
            <a:r>
              <a:rPr lang="en" u="sng">
                <a:solidFill>
                  <a:srgbClr val="7F7DEB"/>
                </a:solidFill>
              </a:rPr>
              <a:t> </a:t>
            </a:r>
            <a:endParaRPr u="sng">
              <a:solidFill>
                <a:srgbClr val="7F7DEB"/>
              </a:solidFill>
            </a:endParaRPr>
          </a:p>
        </p:txBody>
      </p:sp>
      <p:sp>
        <p:nvSpPr>
          <p:cNvPr id="368" name="Google Shape;368;p39"/>
          <p:cNvSpPr txBox="1"/>
          <p:nvPr>
            <p:ph idx="5" type="subTitle"/>
          </p:nvPr>
        </p:nvSpPr>
        <p:spPr>
          <a:xfrm>
            <a:off x="5232975" y="1807950"/>
            <a:ext cx="2808300" cy="24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Number Of Journeys</a:t>
            </a:r>
            <a:endParaRPr/>
          </a:p>
          <a:p>
            <a:pPr indent="0" lvl="0" marL="0" rtl="0" algn="l">
              <a:spcBef>
                <a:spcPts val="1000"/>
              </a:spcBef>
              <a:spcAft>
                <a:spcPts val="0"/>
              </a:spcAft>
              <a:buNone/>
            </a:pPr>
            <a:r>
              <a:rPr lang="en"/>
              <a:t>- Number Of Routes</a:t>
            </a:r>
            <a:endParaRPr/>
          </a:p>
          <a:p>
            <a:pPr indent="0" lvl="0" marL="0" rtl="0" algn="l">
              <a:spcBef>
                <a:spcPts val="1000"/>
              </a:spcBef>
              <a:spcAft>
                <a:spcPts val="0"/>
              </a:spcAft>
              <a:buNone/>
            </a:pPr>
            <a:r>
              <a:rPr lang="en"/>
              <a:t>- Number Of Stations</a:t>
            </a:r>
            <a:endParaRPr/>
          </a:p>
          <a:p>
            <a:pPr indent="0" lvl="0" marL="0" rtl="0" algn="l">
              <a:spcBef>
                <a:spcPts val="1000"/>
              </a:spcBef>
              <a:spcAft>
                <a:spcPts val="0"/>
              </a:spcAft>
              <a:buNone/>
            </a:pPr>
            <a:r>
              <a:rPr lang="en"/>
              <a:t>- Cancellation Rate</a:t>
            </a:r>
            <a:endParaRPr/>
          </a:p>
          <a:p>
            <a:pPr indent="0" lvl="0" marL="0" rtl="0" algn="l">
              <a:spcBef>
                <a:spcPts val="1000"/>
              </a:spcBef>
              <a:spcAft>
                <a:spcPts val="0"/>
              </a:spcAft>
              <a:buNone/>
            </a:pPr>
            <a:r>
              <a:rPr lang="en"/>
              <a:t>- Delay Rate</a:t>
            </a:r>
            <a:endParaRPr/>
          </a:p>
          <a:p>
            <a:pPr indent="0" lvl="0" marL="0" rtl="0" algn="l">
              <a:spcBef>
                <a:spcPts val="1000"/>
              </a:spcBef>
              <a:spcAft>
                <a:spcPts val="0"/>
              </a:spcAft>
              <a:buNone/>
            </a:pPr>
            <a:r>
              <a:rPr lang="en"/>
              <a:t>- Average Delay Time</a:t>
            </a:r>
            <a:endParaRPr/>
          </a:p>
          <a:p>
            <a:pPr indent="0" lvl="0" marL="0" rtl="0" algn="l">
              <a:spcBef>
                <a:spcPts val="1000"/>
              </a:spcBef>
              <a:spcAft>
                <a:spcPts val="0"/>
              </a:spcAft>
              <a:buNone/>
            </a:pPr>
            <a:r>
              <a:rPr lang="en"/>
              <a:t>- Average Journey Duration</a:t>
            </a:r>
            <a:endParaRPr/>
          </a:p>
          <a:p>
            <a:pPr indent="0" lvl="0" marL="0" rtl="0" algn="ctr">
              <a:spcBef>
                <a:spcPts val="100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p:nvPr/>
        </p:nvSpPr>
        <p:spPr>
          <a:xfrm rot="5400000">
            <a:off x="254950" y="1627625"/>
            <a:ext cx="3392700" cy="24864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rot="5400000">
            <a:off x="2913450" y="1628825"/>
            <a:ext cx="3395100" cy="24864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rot="5400000">
            <a:off x="6170150" y="1031825"/>
            <a:ext cx="2201100" cy="24864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txBox="1"/>
          <p:nvPr>
            <p:ph idx="6" type="title"/>
          </p:nvPr>
        </p:nvSpPr>
        <p:spPr>
          <a:xfrm>
            <a:off x="2002700" y="539500"/>
            <a:ext cx="52632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Charts Categories</a:t>
            </a:r>
            <a:endParaRPr/>
          </a:p>
        </p:txBody>
      </p:sp>
      <p:sp>
        <p:nvSpPr>
          <p:cNvPr id="377" name="Google Shape;377;p40"/>
          <p:cNvSpPr txBox="1"/>
          <p:nvPr>
            <p:ph type="title"/>
          </p:nvPr>
        </p:nvSpPr>
        <p:spPr>
          <a:xfrm>
            <a:off x="708108" y="1174466"/>
            <a:ext cx="2320800" cy="6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Sales &amp; Revenue</a:t>
            </a:r>
            <a:endParaRPr u="sng">
              <a:solidFill>
                <a:srgbClr val="7F7DEB"/>
              </a:solidFill>
            </a:endParaRPr>
          </a:p>
        </p:txBody>
      </p:sp>
      <p:sp>
        <p:nvSpPr>
          <p:cNvPr id="378" name="Google Shape;378;p40"/>
          <p:cNvSpPr txBox="1"/>
          <p:nvPr>
            <p:ph idx="1" type="subTitle"/>
          </p:nvPr>
        </p:nvSpPr>
        <p:spPr>
          <a:xfrm>
            <a:off x="790900" y="1675175"/>
            <a:ext cx="2320800" cy="28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Sales By Purchase Type</a:t>
            </a:r>
            <a:endParaRPr/>
          </a:p>
          <a:p>
            <a:pPr indent="0" lvl="0" marL="0" rtl="0" algn="l">
              <a:spcBef>
                <a:spcPts val="1000"/>
              </a:spcBef>
              <a:spcAft>
                <a:spcPts val="0"/>
              </a:spcAft>
              <a:buNone/>
            </a:pPr>
            <a:r>
              <a:rPr lang="en"/>
              <a:t> - Sales By Payment Method</a:t>
            </a:r>
            <a:endParaRPr/>
          </a:p>
          <a:p>
            <a:pPr indent="0" lvl="0" marL="0" rtl="0" algn="l">
              <a:spcBef>
                <a:spcPts val="1000"/>
              </a:spcBef>
              <a:spcAft>
                <a:spcPts val="0"/>
              </a:spcAft>
              <a:buNone/>
            </a:pPr>
            <a:r>
              <a:rPr lang="en"/>
              <a:t>- Sales By Ticket Class</a:t>
            </a:r>
            <a:endParaRPr/>
          </a:p>
          <a:p>
            <a:pPr indent="0" lvl="0" marL="0" rtl="0" algn="l">
              <a:spcBef>
                <a:spcPts val="1000"/>
              </a:spcBef>
              <a:spcAft>
                <a:spcPts val="0"/>
              </a:spcAft>
              <a:buNone/>
            </a:pPr>
            <a:r>
              <a:rPr lang="en"/>
              <a:t>- Sales By Railcard Type</a:t>
            </a:r>
            <a:endParaRPr/>
          </a:p>
          <a:p>
            <a:pPr indent="0" lvl="0" marL="0" rtl="0" algn="l">
              <a:spcBef>
                <a:spcPts val="1000"/>
              </a:spcBef>
              <a:spcAft>
                <a:spcPts val="0"/>
              </a:spcAft>
              <a:buNone/>
            </a:pPr>
            <a:r>
              <a:rPr lang="en"/>
              <a:t>- Sales By Journey Date</a:t>
            </a:r>
            <a:endParaRPr/>
          </a:p>
          <a:p>
            <a:pPr indent="0" lvl="0" marL="0" rtl="0" algn="l">
              <a:spcBef>
                <a:spcPts val="1000"/>
              </a:spcBef>
              <a:spcAft>
                <a:spcPts val="0"/>
              </a:spcAft>
              <a:buNone/>
            </a:pPr>
            <a:r>
              <a:rPr lang="en"/>
              <a:t>- Total Revenue By Journey Date</a:t>
            </a:r>
            <a:endParaRPr/>
          </a:p>
          <a:p>
            <a:pPr indent="0" lvl="0" marL="0" rtl="0" algn="l">
              <a:spcBef>
                <a:spcPts val="1000"/>
              </a:spcBef>
              <a:spcAft>
                <a:spcPts val="0"/>
              </a:spcAft>
              <a:buNone/>
            </a:pPr>
            <a:r>
              <a:rPr lang="en"/>
              <a:t>- Sales By Purchase Date</a:t>
            </a:r>
            <a:endParaRPr/>
          </a:p>
          <a:p>
            <a:pPr indent="0" lvl="0" marL="0" rtl="0" algn="ctr">
              <a:spcBef>
                <a:spcPts val="1000"/>
              </a:spcBef>
              <a:spcAft>
                <a:spcPts val="0"/>
              </a:spcAft>
              <a:buNone/>
            </a:pPr>
            <a:r>
              <a:t/>
            </a:r>
            <a:endParaRPr/>
          </a:p>
        </p:txBody>
      </p:sp>
      <p:sp>
        <p:nvSpPr>
          <p:cNvPr id="379" name="Google Shape;379;p40"/>
          <p:cNvSpPr txBox="1"/>
          <p:nvPr>
            <p:ph idx="2" type="title"/>
          </p:nvPr>
        </p:nvSpPr>
        <p:spPr>
          <a:xfrm>
            <a:off x="6027500" y="1174487"/>
            <a:ext cx="2320800" cy="6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Customer Behavior</a:t>
            </a:r>
            <a:endParaRPr u="sng">
              <a:solidFill>
                <a:srgbClr val="7F7DEB"/>
              </a:solidFill>
            </a:endParaRPr>
          </a:p>
        </p:txBody>
      </p:sp>
      <p:sp>
        <p:nvSpPr>
          <p:cNvPr id="380" name="Google Shape;380;p40"/>
          <p:cNvSpPr txBox="1"/>
          <p:nvPr>
            <p:ph idx="3" type="subTitle"/>
          </p:nvPr>
        </p:nvSpPr>
        <p:spPr>
          <a:xfrm>
            <a:off x="6175550" y="1854588"/>
            <a:ext cx="21903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Demand On Each Journey</a:t>
            </a:r>
            <a:endParaRPr/>
          </a:p>
          <a:p>
            <a:pPr indent="0" lvl="0" marL="0" rtl="0" algn="l">
              <a:spcBef>
                <a:spcPts val="1000"/>
              </a:spcBef>
              <a:spcAft>
                <a:spcPts val="1000"/>
              </a:spcAft>
              <a:buNone/>
            </a:pPr>
            <a:r>
              <a:rPr lang="en"/>
              <a:t>- Peak Time Through Day For Departure</a:t>
            </a:r>
            <a:endParaRPr/>
          </a:p>
        </p:txBody>
      </p:sp>
      <p:sp>
        <p:nvSpPr>
          <p:cNvPr id="381" name="Google Shape;381;p40"/>
          <p:cNvSpPr txBox="1"/>
          <p:nvPr>
            <p:ph idx="4" type="title"/>
          </p:nvPr>
        </p:nvSpPr>
        <p:spPr>
          <a:xfrm>
            <a:off x="3376725" y="1174473"/>
            <a:ext cx="2320800" cy="6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Operational Performance</a:t>
            </a:r>
            <a:r>
              <a:rPr lang="en" u="sng">
                <a:solidFill>
                  <a:srgbClr val="7F7DEB"/>
                </a:solidFill>
              </a:rPr>
              <a:t> </a:t>
            </a:r>
            <a:endParaRPr u="sng">
              <a:solidFill>
                <a:srgbClr val="7F7DEB"/>
              </a:solidFill>
            </a:endParaRPr>
          </a:p>
        </p:txBody>
      </p:sp>
      <p:sp>
        <p:nvSpPr>
          <p:cNvPr id="382" name="Google Shape;382;p40"/>
          <p:cNvSpPr txBox="1"/>
          <p:nvPr>
            <p:ph idx="5" type="subTitle"/>
          </p:nvPr>
        </p:nvSpPr>
        <p:spPr>
          <a:xfrm>
            <a:off x="3441975" y="1854600"/>
            <a:ext cx="2190300" cy="24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Number Of Journeys By Journey Date</a:t>
            </a:r>
            <a:endParaRPr/>
          </a:p>
          <a:p>
            <a:pPr indent="0" lvl="0" marL="0" rtl="0" algn="l">
              <a:spcBef>
                <a:spcPts val="1000"/>
              </a:spcBef>
              <a:spcAft>
                <a:spcPts val="0"/>
              </a:spcAft>
              <a:buNone/>
            </a:pPr>
            <a:r>
              <a:rPr lang="en"/>
              <a:t>- Delay Reasons Analysis</a:t>
            </a:r>
            <a:endParaRPr/>
          </a:p>
          <a:p>
            <a:pPr indent="0" lvl="0" marL="0" rtl="0" algn="l">
              <a:spcBef>
                <a:spcPts val="1000"/>
              </a:spcBef>
              <a:spcAft>
                <a:spcPts val="0"/>
              </a:spcAft>
              <a:buNone/>
            </a:pPr>
            <a:r>
              <a:rPr lang="en"/>
              <a:t>- Journey Status Distribution</a:t>
            </a:r>
            <a:endParaRPr/>
          </a:p>
          <a:p>
            <a:pPr indent="0" lvl="0" marL="0" rtl="0" algn="l">
              <a:spcBef>
                <a:spcPts val="1000"/>
              </a:spcBef>
              <a:spcAft>
                <a:spcPts val="0"/>
              </a:spcAft>
              <a:buClr>
                <a:schemeClr val="dk1"/>
              </a:buClr>
              <a:buSzPts val="1100"/>
              <a:buFont typeface="Arial"/>
              <a:buNone/>
            </a:pPr>
            <a:r>
              <a:rPr lang="en"/>
              <a:t>- Delay/Cancel Rate on each Route</a:t>
            </a:r>
            <a:endParaRPr/>
          </a:p>
          <a:p>
            <a:pPr indent="0" lvl="0" marL="0" rtl="0" algn="l">
              <a:spcBef>
                <a:spcPts val="1000"/>
              </a:spcBef>
              <a:spcAft>
                <a:spcPts val="0"/>
              </a:spcAft>
              <a:buClr>
                <a:schemeClr val="dk1"/>
              </a:buClr>
              <a:buSzPts val="1100"/>
              <a:buFont typeface="Arial"/>
              <a:buNone/>
            </a:pPr>
            <a:r>
              <a:rPr lang="en"/>
              <a:t>- Average Delay Time on each Route</a:t>
            </a:r>
            <a:endParaRPr/>
          </a:p>
          <a:p>
            <a:pPr indent="0" lvl="0" marL="0" rtl="0" algn="ctr">
              <a:spcBef>
                <a:spcPts val="1000"/>
              </a:spcBef>
              <a:spcAft>
                <a:spcPts val="0"/>
              </a:spcAft>
              <a:buNone/>
            </a:pPr>
            <a:r>
              <a:t/>
            </a:r>
            <a:endParaRPr/>
          </a:p>
          <a:p>
            <a:pPr indent="0" lvl="0" marL="0" rtl="0" algn="ctr">
              <a:spcBef>
                <a:spcPts val="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388" name="Google Shape;388;p41"/>
          <p:cNvSpPr txBox="1"/>
          <p:nvPr/>
        </p:nvSpPr>
        <p:spPr>
          <a:xfrm>
            <a:off x="0" y="1593950"/>
            <a:ext cx="6954900" cy="2617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Refund Rate on each Ticket Type</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Delay &amp; Cancellation Rate of each Route</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Purchase Type on each Railcard</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Journey Date</a:t>
            </a:r>
            <a:endParaRPr sz="1600">
              <a:solidFill>
                <a:schemeClr val="dk1"/>
              </a:solidFill>
              <a:latin typeface="Roboto Slab"/>
              <a:ea typeface="Roboto Slab"/>
              <a:cs typeface="Roboto Slab"/>
              <a:sym typeface="Roboto Slab"/>
            </a:endParaRPr>
          </a:p>
        </p:txBody>
      </p:sp>
      <p:sp>
        <p:nvSpPr>
          <p:cNvPr id="389" name="Google Shape;389;p41"/>
          <p:cNvSpPr txBox="1"/>
          <p:nvPr/>
        </p:nvSpPr>
        <p:spPr>
          <a:xfrm>
            <a:off x="321450" y="991250"/>
            <a:ext cx="3415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Slab"/>
                <a:ea typeface="Roboto Slab"/>
                <a:cs typeface="Roboto Slab"/>
                <a:sym typeface="Roboto Slab"/>
              </a:rPr>
              <a:t>Table of Contents</a:t>
            </a:r>
            <a:endParaRPr b="1" sz="2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395" name="Google Shape;395;p42"/>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396" name="Google Shape;396;p42"/>
          <p:cNvPicPr preferRelativeResize="0"/>
          <p:nvPr/>
        </p:nvPicPr>
        <p:blipFill rotWithShape="1">
          <a:blip r:embed="rId3">
            <a:alphaModFix/>
          </a:blip>
          <a:srcRect b="0" l="5598" r="0" t="2114"/>
          <a:stretch/>
        </p:blipFill>
        <p:spPr>
          <a:xfrm>
            <a:off x="3903575" y="1668025"/>
            <a:ext cx="4594925" cy="3185300"/>
          </a:xfrm>
          <a:prstGeom prst="rect">
            <a:avLst/>
          </a:prstGeom>
          <a:noFill/>
          <a:ln>
            <a:noFill/>
          </a:ln>
        </p:spPr>
      </p:pic>
      <p:pic>
        <p:nvPicPr>
          <p:cNvPr id="397" name="Google Shape;397;p42"/>
          <p:cNvPicPr preferRelativeResize="0"/>
          <p:nvPr/>
        </p:nvPicPr>
        <p:blipFill rotWithShape="1">
          <a:blip r:embed="rId4">
            <a:alphaModFix/>
          </a:blip>
          <a:srcRect b="0" l="0" r="50450" t="0"/>
          <a:stretch/>
        </p:blipFill>
        <p:spPr>
          <a:xfrm>
            <a:off x="752675" y="1932263"/>
            <a:ext cx="2576850" cy="838200"/>
          </a:xfrm>
          <a:prstGeom prst="rect">
            <a:avLst/>
          </a:prstGeom>
          <a:noFill/>
          <a:ln>
            <a:noFill/>
          </a:ln>
        </p:spPr>
      </p:pic>
      <p:pic>
        <p:nvPicPr>
          <p:cNvPr id="398" name="Google Shape;398;p42"/>
          <p:cNvPicPr preferRelativeResize="0"/>
          <p:nvPr/>
        </p:nvPicPr>
        <p:blipFill rotWithShape="1">
          <a:blip r:embed="rId4">
            <a:alphaModFix/>
          </a:blip>
          <a:srcRect b="0" l="49487" r="0" t="0"/>
          <a:stretch/>
        </p:blipFill>
        <p:spPr>
          <a:xfrm>
            <a:off x="727638" y="3072250"/>
            <a:ext cx="2626925" cy="83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04" name="Google Shape;404;p43"/>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05" name="Google Shape;405;p43"/>
          <p:cNvPicPr preferRelativeResize="0"/>
          <p:nvPr/>
        </p:nvPicPr>
        <p:blipFill>
          <a:blip r:embed="rId3">
            <a:alphaModFix/>
          </a:blip>
          <a:stretch>
            <a:fillRect/>
          </a:stretch>
        </p:blipFill>
        <p:spPr>
          <a:xfrm>
            <a:off x="694100" y="1873520"/>
            <a:ext cx="3588200" cy="2764806"/>
          </a:xfrm>
          <a:prstGeom prst="rect">
            <a:avLst/>
          </a:prstGeom>
          <a:noFill/>
          <a:ln>
            <a:noFill/>
          </a:ln>
        </p:spPr>
      </p:pic>
      <p:pic>
        <p:nvPicPr>
          <p:cNvPr id="406" name="Google Shape;406;p43"/>
          <p:cNvPicPr preferRelativeResize="0"/>
          <p:nvPr/>
        </p:nvPicPr>
        <p:blipFill rotWithShape="1">
          <a:blip r:embed="rId4">
            <a:alphaModFix/>
          </a:blip>
          <a:srcRect b="0" l="0" r="0" t="2114"/>
          <a:stretch/>
        </p:blipFill>
        <p:spPr>
          <a:xfrm>
            <a:off x="4561100" y="1871400"/>
            <a:ext cx="4304775" cy="265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4"/>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12" name="Google Shape;412;p44"/>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13" name="Google Shape;413;p44"/>
          <p:cNvPicPr preferRelativeResize="0"/>
          <p:nvPr/>
        </p:nvPicPr>
        <p:blipFill>
          <a:blip r:embed="rId3">
            <a:alphaModFix/>
          </a:blip>
          <a:stretch>
            <a:fillRect/>
          </a:stretch>
        </p:blipFill>
        <p:spPr>
          <a:xfrm>
            <a:off x="5330250" y="1633862"/>
            <a:ext cx="2793745" cy="1557925"/>
          </a:xfrm>
          <a:prstGeom prst="rect">
            <a:avLst/>
          </a:prstGeom>
          <a:noFill/>
          <a:ln>
            <a:noFill/>
          </a:ln>
        </p:spPr>
      </p:pic>
      <p:pic>
        <p:nvPicPr>
          <p:cNvPr id="414" name="Google Shape;414;p44"/>
          <p:cNvPicPr preferRelativeResize="0"/>
          <p:nvPr/>
        </p:nvPicPr>
        <p:blipFill>
          <a:blip r:embed="rId4">
            <a:alphaModFix/>
          </a:blip>
          <a:stretch>
            <a:fillRect/>
          </a:stretch>
        </p:blipFill>
        <p:spPr>
          <a:xfrm>
            <a:off x="3048938" y="3248625"/>
            <a:ext cx="3046125" cy="1557925"/>
          </a:xfrm>
          <a:prstGeom prst="rect">
            <a:avLst/>
          </a:prstGeom>
          <a:noFill/>
          <a:ln>
            <a:noFill/>
          </a:ln>
        </p:spPr>
      </p:pic>
      <p:pic>
        <p:nvPicPr>
          <p:cNvPr id="415" name="Google Shape;415;p44"/>
          <p:cNvPicPr preferRelativeResize="0"/>
          <p:nvPr/>
        </p:nvPicPr>
        <p:blipFill>
          <a:blip r:embed="rId5">
            <a:alphaModFix/>
          </a:blip>
          <a:stretch>
            <a:fillRect/>
          </a:stretch>
        </p:blipFill>
        <p:spPr>
          <a:xfrm>
            <a:off x="1346425" y="1613487"/>
            <a:ext cx="1959401" cy="160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5" type="title"/>
          </p:nvPr>
        </p:nvSpPr>
        <p:spPr>
          <a:xfrm>
            <a:off x="2576850" y="539500"/>
            <a:ext cx="39903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213" name="Google Shape;213;p27"/>
          <p:cNvSpPr txBox="1"/>
          <p:nvPr>
            <p:ph type="title"/>
          </p:nvPr>
        </p:nvSpPr>
        <p:spPr>
          <a:xfrm>
            <a:off x="948447" y="1933700"/>
            <a:ext cx="2518800" cy="4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Mariam Mahmoud</a:t>
            </a:r>
            <a:endParaRPr/>
          </a:p>
        </p:txBody>
      </p:sp>
      <p:sp>
        <p:nvSpPr>
          <p:cNvPr id="214" name="Google Shape;214;p27"/>
          <p:cNvSpPr txBox="1"/>
          <p:nvPr>
            <p:ph idx="1" type="subTitle"/>
          </p:nvPr>
        </p:nvSpPr>
        <p:spPr>
          <a:xfrm>
            <a:off x="948447" y="2293700"/>
            <a:ext cx="2518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215" name="Google Shape;215;p27"/>
          <p:cNvSpPr txBox="1"/>
          <p:nvPr>
            <p:ph idx="2" type="title"/>
          </p:nvPr>
        </p:nvSpPr>
        <p:spPr>
          <a:xfrm>
            <a:off x="3718525" y="1933700"/>
            <a:ext cx="2274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Jumana Hossam</a:t>
            </a:r>
            <a:endParaRPr/>
          </a:p>
        </p:txBody>
      </p:sp>
      <p:sp>
        <p:nvSpPr>
          <p:cNvPr id="216" name="Google Shape;216;p27"/>
          <p:cNvSpPr txBox="1"/>
          <p:nvPr>
            <p:ph idx="3" type="subTitle"/>
          </p:nvPr>
        </p:nvSpPr>
        <p:spPr>
          <a:xfrm>
            <a:off x="3718525" y="2293700"/>
            <a:ext cx="2274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217" name="Google Shape;217;p27"/>
          <p:cNvSpPr txBox="1"/>
          <p:nvPr>
            <p:ph idx="4" type="title"/>
          </p:nvPr>
        </p:nvSpPr>
        <p:spPr>
          <a:xfrm>
            <a:off x="6155613" y="1933700"/>
            <a:ext cx="20514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Shaza Ahmed</a:t>
            </a:r>
            <a:endParaRPr/>
          </a:p>
        </p:txBody>
      </p:sp>
      <p:sp>
        <p:nvSpPr>
          <p:cNvPr id="218" name="Google Shape;218;p27"/>
          <p:cNvSpPr txBox="1"/>
          <p:nvPr>
            <p:ph idx="5" type="subTitle"/>
          </p:nvPr>
        </p:nvSpPr>
        <p:spPr>
          <a:xfrm>
            <a:off x="6155613" y="2293700"/>
            <a:ext cx="20514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Modelling</a:t>
            </a:r>
            <a:endParaRPr/>
          </a:p>
        </p:txBody>
      </p:sp>
      <p:sp>
        <p:nvSpPr>
          <p:cNvPr id="219" name="Google Shape;219;p27"/>
          <p:cNvSpPr txBox="1"/>
          <p:nvPr>
            <p:ph idx="6" type="title"/>
          </p:nvPr>
        </p:nvSpPr>
        <p:spPr>
          <a:xfrm>
            <a:off x="1871400" y="3479050"/>
            <a:ext cx="2427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Mennatullah Omar</a:t>
            </a:r>
            <a:endParaRPr/>
          </a:p>
        </p:txBody>
      </p:sp>
      <p:sp>
        <p:nvSpPr>
          <p:cNvPr id="220" name="Google Shape;220;p27"/>
          <p:cNvSpPr txBox="1"/>
          <p:nvPr>
            <p:ph idx="7" type="subTitle"/>
          </p:nvPr>
        </p:nvSpPr>
        <p:spPr>
          <a:xfrm>
            <a:off x="1871400" y="3839050"/>
            <a:ext cx="2427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t>
            </a:r>
            <a:r>
              <a:rPr lang="en"/>
              <a:t>Visualization</a:t>
            </a:r>
            <a:endParaRPr/>
          </a:p>
        </p:txBody>
      </p:sp>
      <p:sp>
        <p:nvSpPr>
          <p:cNvPr id="221" name="Google Shape;221;p27"/>
          <p:cNvSpPr txBox="1"/>
          <p:nvPr>
            <p:ph idx="8" type="title"/>
          </p:nvPr>
        </p:nvSpPr>
        <p:spPr>
          <a:xfrm>
            <a:off x="4845100" y="3479650"/>
            <a:ext cx="2274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Meram George</a:t>
            </a:r>
            <a:endParaRPr/>
          </a:p>
        </p:txBody>
      </p:sp>
      <p:sp>
        <p:nvSpPr>
          <p:cNvPr id="222" name="Google Shape;222;p27"/>
          <p:cNvSpPr txBox="1"/>
          <p:nvPr>
            <p:ph idx="9" type="subTitle"/>
          </p:nvPr>
        </p:nvSpPr>
        <p:spPr>
          <a:xfrm>
            <a:off x="4845100" y="3839650"/>
            <a:ext cx="2274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Visualization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21" name="Google Shape;421;p45"/>
          <p:cNvPicPr preferRelativeResize="0"/>
          <p:nvPr/>
        </p:nvPicPr>
        <p:blipFill>
          <a:blip r:embed="rId3">
            <a:alphaModFix/>
          </a:blip>
          <a:stretch>
            <a:fillRect/>
          </a:stretch>
        </p:blipFill>
        <p:spPr>
          <a:xfrm>
            <a:off x="6868800" y="2043625"/>
            <a:ext cx="1822324" cy="1822324"/>
          </a:xfrm>
          <a:prstGeom prst="rect">
            <a:avLst/>
          </a:prstGeom>
          <a:noFill/>
          <a:ln>
            <a:noFill/>
          </a:ln>
        </p:spPr>
      </p:pic>
      <p:sp>
        <p:nvSpPr>
          <p:cNvPr id="422" name="Google Shape;422;p45"/>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23" name="Google Shape;423;p45"/>
          <p:cNvSpPr/>
          <p:nvPr/>
        </p:nvSpPr>
        <p:spPr>
          <a:xfrm>
            <a:off x="627900" y="1805800"/>
            <a:ext cx="5801400" cy="271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4" name="Google Shape;424;p45"/>
          <p:cNvSpPr txBox="1"/>
          <p:nvPr/>
        </p:nvSpPr>
        <p:spPr>
          <a:xfrm>
            <a:off x="1023081" y="1933650"/>
            <a:ext cx="21534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25" name="Google Shape;425;p45"/>
          <p:cNvSpPr txBox="1"/>
          <p:nvPr/>
        </p:nvSpPr>
        <p:spPr>
          <a:xfrm>
            <a:off x="1009900" y="2309550"/>
            <a:ext cx="5091300" cy="20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a:t>
            </a:r>
            <a:r>
              <a:rPr lang="en">
                <a:solidFill>
                  <a:schemeClr val="dk1"/>
                </a:solidFill>
                <a:latin typeface="Roboto"/>
                <a:ea typeface="Roboto"/>
                <a:cs typeface="Roboto"/>
                <a:sym typeface="Roboto"/>
              </a:rPr>
              <a:t>he percentage of refund on each Ticket Type in order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Off-Peak</a:t>
            </a:r>
            <a:r>
              <a:rPr lang="en">
                <a:solidFill>
                  <a:schemeClr val="dk1"/>
                </a:solidFill>
                <a:latin typeface="Roboto"/>
                <a:ea typeface="Roboto"/>
                <a:cs typeface="Roboto"/>
                <a:sym typeface="Roboto"/>
              </a:rPr>
              <a:t>: 4.22%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Advance</a:t>
            </a:r>
            <a:r>
              <a:rPr lang="en">
                <a:solidFill>
                  <a:schemeClr val="dk1"/>
                </a:solidFill>
                <a:latin typeface="Roboto"/>
                <a:ea typeface="Roboto"/>
                <a:cs typeface="Roboto"/>
                <a:sym typeface="Roboto"/>
              </a:rPr>
              <a:t>: 3.48%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AnyTime:</a:t>
            </a:r>
            <a:r>
              <a:rPr lang="en">
                <a:solidFill>
                  <a:schemeClr val="dk1"/>
                </a:solidFill>
                <a:latin typeface="Roboto"/>
                <a:ea typeface="Roboto"/>
                <a:cs typeface="Roboto"/>
                <a:sym typeface="Roboto"/>
              </a:rPr>
              <a:t> 2.58%</a:t>
            </a:r>
            <a:endParaRPr>
              <a:solidFill>
                <a:schemeClr val="dk1"/>
              </a:solidFill>
              <a:latin typeface="Roboto"/>
              <a:ea typeface="Roboto"/>
              <a:cs typeface="Roboto"/>
              <a:sym typeface="Roboto"/>
            </a:endParaRPr>
          </a:p>
          <a:p>
            <a:pPr indent="0" lvl="0" marL="0" rtl="0" algn="l">
              <a:spcBef>
                <a:spcPts val="1000"/>
              </a:spcBef>
              <a:spcAft>
                <a:spcPts val="0"/>
              </a:spcAft>
              <a:buNone/>
            </a:pPr>
            <a:r>
              <a:rPr lang="en">
                <a:solidFill>
                  <a:schemeClr val="dk1"/>
                </a:solidFill>
                <a:latin typeface="Roboto"/>
                <a:ea typeface="Roboto"/>
                <a:cs typeface="Roboto"/>
                <a:sym typeface="Roboto"/>
              </a:rPr>
              <a:t>T</a:t>
            </a:r>
            <a:r>
              <a:rPr lang="en">
                <a:solidFill>
                  <a:schemeClr val="dk1"/>
                </a:solidFill>
                <a:latin typeface="Roboto"/>
                <a:ea typeface="Roboto"/>
                <a:cs typeface="Roboto"/>
                <a:sym typeface="Roboto"/>
              </a:rPr>
              <a:t>he percentage of refund on each Journey Status in order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Cancelled</a:t>
            </a:r>
            <a:r>
              <a:rPr lang="en">
                <a:solidFill>
                  <a:schemeClr val="dk1"/>
                </a:solidFill>
                <a:latin typeface="Roboto"/>
                <a:ea typeface="Roboto"/>
                <a:cs typeface="Roboto"/>
                <a:sym typeface="Roboto"/>
              </a:rPr>
              <a:t>: 30.43%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Delayed</a:t>
            </a:r>
            <a:r>
              <a:rPr lang="en">
                <a:solidFill>
                  <a:schemeClr val="dk1"/>
                </a:solidFill>
                <a:latin typeface="Roboto"/>
                <a:ea typeface="Roboto"/>
                <a:cs typeface="Roboto"/>
                <a:sym typeface="Roboto"/>
              </a:rPr>
              <a:t>: 23.66%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On Time:</a:t>
            </a:r>
            <a:r>
              <a:rPr lang="en">
                <a:solidFill>
                  <a:schemeClr val="dk1"/>
                </a:solidFill>
                <a:latin typeface="Roboto"/>
                <a:ea typeface="Roboto"/>
                <a:cs typeface="Roboto"/>
                <a:sym typeface="Roboto"/>
              </a:rPr>
              <a:t> 0.03%</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31" name="Google Shape;431;p46"/>
          <p:cNvPicPr preferRelativeResize="0"/>
          <p:nvPr/>
        </p:nvPicPr>
        <p:blipFill>
          <a:blip r:embed="rId3">
            <a:alphaModFix/>
          </a:blip>
          <a:stretch>
            <a:fillRect/>
          </a:stretch>
        </p:blipFill>
        <p:spPr>
          <a:xfrm>
            <a:off x="6868800" y="2043625"/>
            <a:ext cx="1822324" cy="1822324"/>
          </a:xfrm>
          <a:prstGeom prst="rect">
            <a:avLst/>
          </a:prstGeom>
          <a:noFill/>
          <a:ln>
            <a:noFill/>
          </a:ln>
        </p:spPr>
      </p:pic>
      <p:sp>
        <p:nvSpPr>
          <p:cNvPr id="432" name="Google Shape;432;p46"/>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33" name="Google Shape;433;p46"/>
          <p:cNvSpPr/>
          <p:nvPr/>
        </p:nvSpPr>
        <p:spPr>
          <a:xfrm>
            <a:off x="611700" y="1698200"/>
            <a:ext cx="28194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4" name="Google Shape;434;p46"/>
          <p:cNvSpPr/>
          <p:nvPr/>
        </p:nvSpPr>
        <p:spPr>
          <a:xfrm>
            <a:off x="3647150" y="1698200"/>
            <a:ext cx="28704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5" name="Google Shape;435;p46"/>
          <p:cNvSpPr txBox="1"/>
          <p:nvPr/>
        </p:nvSpPr>
        <p:spPr>
          <a:xfrm>
            <a:off x="812100" y="1854200"/>
            <a:ext cx="2619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Explanation:</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36" name="Google Shape;436;p46"/>
          <p:cNvSpPr txBox="1"/>
          <p:nvPr/>
        </p:nvSpPr>
        <p:spPr>
          <a:xfrm>
            <a:off x="3721500" y="2213650"/>
            <a:ext cx="2629800" cy="205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
            </a:r>
            <a:r>
              <a:rPr lang="en">
                <a:solidFill>
                  <a:schemeClr val="dk1"/>
                </a:solidFill>
                <a:latin typeface="Roboto"/>
                <a:ea typeface="Roboto"/>
                <a:cs typeface="Roboto"/>
                <a:sym typeface="Roboto"/>
              </a:rPr>
              <a:t>iscounts can be applied on Anytime tickets.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Make a disclaimer about off-peak tickets on the website when purchasing.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Resolve the delay and cancellation reasons for journeys. </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37" name="Google Shape;437;p46"/>
          <p:cNvSpPr txBox="1"/>
          <p:nvPr/>
        </p:nvSpPr>
        <p:spPr>
          <a:xfrm>
            <a:off x="838800" y="2376550"/>
            <a:ext cx="2365200" cy="16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Off-peak tickets can be used only on off-peak hours (weekdays between 6-8am and 4-6pm), so may be after purchasing them online they can not use it on peak hours.</a:t>
            </a:r>
            <a:endParaRPr>
              <a:solidFill>
                <a:schemeClr val="dk1"/>
              </a:solidFill>
              <a:latin typeface="Roboto"/>
              <a:ea typeface="Roboto"/>
              <a:cs typeface="Roboto"/>
              <a:sym typeface="Roboto"/>
            </a:endParaRPr>
          </a:p>
        </p:txBody>
      </p:sp>
      <p:sp>
        <p:nvSpPr>
          <p:cNvPr id="438" name="Google Shape;438;p46"/>
          <p:cNvSpPr txBox="1"/>
          <p:nvPr/>
        </p:nvSpPr>
        <p:spPr>
          <a:xfrm>
            <a:off x="3833856" y="1843444"/>
            <a:ext cx="24966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Strategy:</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44" name="Google Shape;444;p47"/>
          <p:cNvSpPr txBox="1"/>
          <p:nvPr/>
        </p:nvSpPr>
        <p:spPr>
          <a:xfrm>
            <a:off x="482200" y="1026025"/>
            <a:ext cx="4328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p:txBody>
      </p:sp>
      <p:pic>
        <p:nvPicPr>
          <p:cNvPr id="445" name="Google Shape;445;p47"/>
          <p:cNvPicPr preferRelativeResize="0"/>
          <p:nvPr/>
        </p:nvPicPr>
        <p:blipFill>
          <a:blip r:embed="rId3">
            <a:alphaModFix/>
          </a:blip>
          <a:stretch>
            <a:fillRect/>
          </a:stretch>
        </p:blipFill>
        <p:spPr>
          <a:xfrm>
            <a:off x="2769275" y="3158888"/>
            <a:ext cx="3424750" cy="1736487"/>
          </a:xfrm>
          <a:prstGeom prst="rect">
            <a:avLst/>
          </a:prstGeom>
          <a:noFill/>
          <a:ln>
            <a:noFill/>
          </a:ln>
        </p:spPr>
      </p:pic>
      <p:pic>
        <p:nvPicPr>
          <p:cNvPr id="446" name="Google Shape;446;p47"/>
          <p:cNvPicPr preferRelativeResize="0"/>
          <p:nvPr/>
        </p:nvPicPr>
        <p:blipFill>
          <a:blip r:embed="rId4">
            <a:alphaModFix/>
          </a:blip>
          <a:stretch>
            <a:fillRect/>
          </a:stretch>
        </p:blipFill>
        <p:spPr>
          <a:xfrm>
            <a:off x="4999153" y="1386062"/>
            <a:ext cx="3424746" cy="1799950"/>
          </a:xfrm>
          <a:prstGeom prst="rect">
            <a:avLst/>
          </a:prstGeom>
          <a:noFill/>
          <a:ln>
            <a:noFill/>
          </a:ln>
        </p:spPr>
      </p:pic>
      <p:pic>
        <p:nvPicPr>
          <p:cNvPr id="447" name="Google Shape;447;p47"/>
          <p:cNvPicPr preferRelativeResize="0"/>
          <p:nvPr/>
        </p:nvPicPr>
        <p:blipFill rotWithShape="1">
          <a:blip r:embed="rId5">
            <a:alphaModFix/>
          </a:blip>
          <a:srcRect b="3043" l="0" r="0" t="3024"/>
          <a:stretch/>
        </p:blipFill>
        <p:spPr>
          <a:xfrm>
            <a:off x="993800" y="1417800"/>
            <a:ext cx="3412067" cy="173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53" name="Google Shape;453;p48"/>
          <p:cNvSpPr txBox="1"/>
          <p:nvPr/>
        </p:nvSpPr>
        <p:spPr>
          <a:xfrm>
            <a:off x="482200" y="1026025"/>
            <a:ext cx="4328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p:txBody>
      </p:sp>
      <p:pic>
        <p:nvPicPr>
          <p:cNvPr id="454" name="Google Shape;454;p48"/>
          <p:cNvPicPr preferRelativeResize="0"/>
          <p:nvPr/>
        </p:nvPicPr>
        <p:blipFill>
          <a:blip r:embed="rId3">
            <a:alphaModFix/>
          </a:blip>
          <a:stretch>
            <a:fillRect/>
          </a:stretch>
        </p:blipFill>
        <p:spPr>
          <a:xfrm>
            <a:off x="5219319" y="3268712"/>
            <a:ext cx="2572968" cy="1644575"/>
          </a:xfrm>
          <a:prstGeom prst="rect">
            <a:avLst/>
          </a:prstGeom>
          <a:noFill/>
          <a:ln>
            <a:noFill/>
          </a:ln>
        </p:spPr>
      </p:pic>
      <p:pic>
        <p:nvPicPr>
          <p:cNvPr id="455" name="Google Shape;455;p48"/>
          <p:cNvPicPr preferRelativeResize="0"/>
          <p:nvPr/>
        </p:nvPicPr>
        <p:blipFill rotWithShape="1">
          <a:blip r:embed="rId4">
            <a:alphaModFix/>
          </a:blip>
          <a:srcRect b="3241" l="0" r="0" t="0"/>
          <a:stretch/>
        </p:blipFill>
        <p:spPr>
          <a:xfrm>
            <a:off x="936663" y="3197950"/>
            <a:ext cx="3419475" cy="1714500"/>
          </a:xfrm>
          <a:prstGeom prst="rect">
            <a:avLst/>
          </a:prstGeom>
          <a:noFill/>
          <a:ln>
            <a:noFill/>
          </a:ln>
        </p:spPr>
      </p:pic>
      <p:pic>
        <p:nvPicPr>
          <p:cNvPr id="456" name="Google Shape;456;p48"/>
          <p:cNvPicPr preferRelativeResize="0"/>
          <p:nvPr/>
        </p:nvPicPr>
        <p:blipFill>
          <a:blip r:embed="rId5">
            <a:alphaModFix/>
          </a:blip>
          <a:stretch>
            <a:fillRect/>
          </a:stretch>
        </p:blipFill>
        <p:spPr>
          <a:xfrm>
            <a:off x="4721900" y="1389200"/>
            <a:ext cx="3567800" cy="1808750"/>
          </a:xfrm>
          <a:prstGeom prst="rect">
            <a:avLst/>
          </a:prstGeom>
          <a:noFill/>
          <a:ln>
            <a:noFill/>
          </a:ln>
        </p:spPr>
      </p:pic>
      <p:pic>
        <p:nvPicPr>
          <p:cNvPr id="457" name="Google Shape;457;p48"/>
          <p:cNvPicPr preferRelativeResize="0"/>
          <p:nvPr/>
        </p:nvPicPr>
        <p:blipFill>
          <a:blip r:embed="rId6">
            <a:alphaModFix/>
          </a:blip>
          <a:stretch>
            <a:fillRect/>
          </a:stretch>
        </p:blipFill>
        <p:spPr>
          <a:xfrm>
            <a:off x="965388" y="1436324"/>
            <a:ext cx="3362016"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63" name="Google Shape;463;p49"/>
          <p:cNvPicPr preferRelativeResize="0"/>
          <p:nvPr/>
        </p:nvPicPr>
        <p:blipFill rotWithShape="1">
          <a:blip r:embed="rId3">
            <a:alphaModFix/>
          </a:blip>
          <a:srcRect b="0" l="0" r="26627" t="0"/>
          <a:stretch/>
        </p:blipFill>
        <p:spPr>
          <a:xfrm>
            <a:off x="6459875" y="2043625"/>
            <a:ext cx="2139426" cy="1822324"/>
          </a:xfrm>
          <a:prstGeom prst="rect">
            <a:avLst/>
          </a:prstGeom>
          <a:noFill/>
          <a:ln>
            <a:noFill/>
          </a:ln>
        </p:spPr>
      </p:pic>
      <p:sp>
        <p:nvSpPr>
          <p:cNvPr id="464" name="Google Shape;464;p49"/>
          <p:cNvSpPr txBox="1"/>
          <p:nvPr/>
        </p:nvSpPr>
        <p:spPr>
          <a:xfrm>
            <a:off x="482200" y="1136650"/>
            <a:ext cx="4584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65" name="Google Shape;465;p49"/>
          <p:cNvSpPr/>
          <p:nvPr/>
        </p:nvSpPr>
        <p:spPr>
          <a:xfrm>
            <a:off x="639375" y="1805800"/>
            <a:ext cx="45846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6" name="Google Shape;466;p49"/>
          <p:cNvSpPr txBox="1"/>
          <p:nvPr/>
        </p:nvSpPr>
        <p:spPr>
          <a:xfrm>
            <a:off x="992050" y="1905875"/>
            <a:ext cx="1889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67" name="Google Shape;467;p49"/>
          <p:cNvSpPr txBox="1"/>
          <p:nvPr/>
        </p:nvSpPr>
        <p:spPr>
          <a:xfrm>
            <a:off x="986175" y="2330650"/>
            <a:ext cx="3891000" cy="18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Journeys with the most delay rate (where Staff Shortage is the most common delay reason) in order: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Edinburgh Waverley - London King Cross</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London Euston - York</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York - Wakefield</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Manchester Piccadilly - London Euston</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Liverpool Lime Street - London Euston</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0"/>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73" name="Google Shape;473;p50"/>
          <p:cNvPicPr preferRelativeResize="0"/>
          <p:nvPr/>
        </p:nvPicPr>
        <p:blipFill rotWithShape="1">
          <a:blip r:embed="rId3">
            <a:alphaModFix/>
          </a:blip>
          <a:srcRect b="0" l="0" r="26627" t="0"/>
          <a:stretch/>
        </p:blipFill>
        <p:spPr>
          <a:xfrm>
            <a:off x="6459875" y="2043625"/>
            <a:ext cx="2139426" cy="1822324"/>
          </a:xfrm>
          <a:prstGeom prst="rect">
            <a:avLst/>
          </a:prstGeom>
          <a:noFill/>
          <a:ln>
            <a:noFill/>
          </a:ln>
        </p:spPr>
      </p:pic>
      <p:sp>
        <p:nvSpPr>
          <p:cNvPr id="474" name="Google Shape;474;p50"/>
          <p:cNvSpPr txBox="1"/>
          <p:nvPr/>
        </p:nvSpPr>
        <p:spPr>
          <a:xfrm>
            <a:off x="482200" y="1136650"/>
            <a:ext cx="47418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75" name="Google Shape;475;p50"/>
          <p:cNvSpPr/>
          <p:nvPr/>
        </p:nvSpPr>
        <p:spPr>
          <a:xfrm>
            <a:off x="639375" y="1805800"/>
            <a:ext cx="45846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6" name="Google Shape;476;p50"/>
          <p:cNvSpPr txBox="1"/>
          <p:nvPr/>
        </p:nvSpPr>
        <p:spPr>
          <a:xfrm>
            <a:off x="992050" y="1905875"/>
            <a:ext cx="1889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77" name="Google Shape;477;p50"/>
          <p:cNvSpPr txBox="1"/>
          <p:nvPr/>
        </p:nvSpPr>
        <p:spPr>
          <a:xfrm>
            <a:off x="992050" y="2281775"/>
            <a:ext cx="4019700" cy="20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Journeys with the most cancellation rate in order: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Liverpool Lime Street - Birmingham New Street</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Reading - Decot</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London Paddington - Oxford</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Liverpool Lime Street - London st Pancras</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Birmingham New Street - London Paddington</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83" name="Google Shape;483;p51"/>
          <p:cNvSpPr txBox="1"/>
          <p:nvPr/>
        </p:nvSpPr>
        <p:spPr>
          <a:xfrm>
            <a:off x="482200" y="1136650"/>
            <a:ext cx="4317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84" name="Google Shape;484;p51"/>
          <p:cNvSpPr/>
          <p:nvPr/>
        </p:nvSpPr>
        <p:spPr>
          <a:xfrm>
            <a:off x="611700" y="1698200"/>
            <a:ext cx="2819400" cy="297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5" name="Google Shape;485;p51"/>
          <p:cNvSpPr/>
          <p:nvPr/>
        </p:nvSpPr>
        <p:spPr>
          <a:xfrm>
            <a:off x="3593500" y="1698199"/>
            <a:ext cx="2286000" cy="297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6" name="Google Shape;486;p51"/>
          <p:cNvSpPr txBox="1"/>
          <p:nvPr/>
        </p:nvSpPr>
        <p:spPr>
          <a:xfrm>
            <a:off x="766175" y="1805800"/>
            <a:ext cx="2619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Explanation:</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87" name="Google Shape;487;p51"/>
          <p:cNvSpPr txBox="1"/>
          <p:nvPr/>
        </p:nvSpPr>
        <p:spPr>
          <a:xfrm>
            <a:off x="3810250" y="2294882"/>
            <a:ext cx="1852500" cy="20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Hire more staff on the stations with the most delay</a:t>
            </a:r>
            <a:r>
              <a:rPr lang="en">
                <a:solidFill>
                  <a:schemeClr val="dk1"/>
                </a:solidFill>
                <a:latin typeface="Roboto"/>
                <a:ea typeface="Roboto"/>
                <a:cs typeface="Roboto"/>
                <a:sym typeface="Roboto"/>
              </a:rPr>
              <a:t> and </a:t>
            </a:r>
            <a:r>
              <a:rPr lang="en">
                <a:solidFill>
                  <a:schemeClr val="dk1"/>
                </a:solidFill>
                <a:latin typeface="Roboto"/>
                <a:ea typeface="Roboto"/>
                <a:cs typeface="Roboto"/>
                <a:sym typeface="Roboto"/>
              </a:rPr>
              <a:t>make better schedules to cover all hours along the day (The most delay is at 08:00 AM and 11:00 AM).</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88" name="Google Shape;488;p51"/>
          <p:cNvSpPr txBox="1"/>
          <p:nvPr/>
        </p:nvSpPr>
        <p:spPr>
          <a:xfrm>
            <a:off x="838800" y="2147575"/>
            <a:ext cx="2365200" cy="23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London Euston has the most delay rate that can be caused by staff shortage.</a:t>
            </a:r>
            <a:endParaRPr>
              <a:solidFill>
                <a:schemeClr val="dk1"/>
              </a:solidFill>
              <a:latin typeface="Roboto"/>
              <a:ea typeface="Roboto"/>
              <a:cs typeface="Roboto"/>
              <a:sym typeface="Roboto"/>
            </a:endParaRPr>
          </a:p>
          <a:p>
            <a:pPr indent="0" lvl="0" marL="0" rtl="0" algn="l">
              <a:spcBef>
                <a:spcPts val="1000"/>
              </a:spcBef>
              <a:spcAft>
                <a:spcPts val="0"/>
              </a:spcAft>
              <a:buNone/>
            </a:pPr>
            <a:r>
              <a:rPr lang="en">
                <a:solidFill>
                  <a:schemeClr val="dk1"/>
                </a:solidFill>
                <a:latin typeface="Roboto"/>
                <a:ea typeface="Roboto"/>
                <a:cs typeface="Roboto"/>
                <a:sym typeface="Roboto"/>
              </a:rPr>
              <a:t>- Liverpool Lime Street, Birmingham New Street, London Paddington has the most cancellation time that can be caused by the same issue (data unavailable to analyze this part)</a:t>
            </a:r>
            <a:endParaRPr>
              <a:solidFill>
                <a:schemeClr val="dk1"/>
              </a:solidFill>
              <a:latin typeface="Roboto"/>
              <a:ea typeface="Roboto"/>
              <a:cs typeface="Roboto"/>
              <a:sym typeface="Roboto"/>
            </a:endParaRPr>
          </a:p>
        </p:txBody>
      </p:sp>
      <p:sp>
        <p:nvSpPr>
          <p:cNvPr id="489" name="Google Shape;489;p51"/>
          <p:cNvSpPr txBox="1"/>
          <p:nvPr/>
        </p:nvSpPr>
        <p:spPr>
          <a:xfrm>
            <a:off x="3646300" y="1888125"/>
            <a:ext cx="2180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Strategy:</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490" name="Google Shape;490;p51"/>
          <p:cNvPicPr preferRelativeResize="0"/>
          <p:nvPr/>
        </p:nvPicPr>
        <p:blipFill rotWithShape="1">
          <a:blip r:embed="rId3">
            <a:alphaModFix/>
          </a:blip>
          <a:srcRect b="0" l="0" r="26627" t="0"/>
          <a:stretch/>
        </p:blipFill>
        <p:spPr>
          <a:xfrm>
            <a:off x="6517500" y="2043613"/>
            <a:ext cx="2139426" cy="1822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96" name="Google Shape;496;p52"/>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p:txBody>
      </p:sp>
      <p:pic>
        <p:nvPicPr>
          <p:cNvPr id="497" name="Google Shape;497;p52"/>
          <p:cNvPicPr preferRelativeResize="0"/>
          <p:nvPr/>
        </p:nvPicPr>
        <p:blipFill>
          <a:blip r:embed="rId3">
            <a:alphaModFix/>
          </a:blip>
          <a:stretch>
            <a:fillRect/>
          </a:stretch>
        </p:blipFill>
        <p:spPr>
          <a:xfrm>
            <a:off x="535400" y="1805788"/>
            <a:ext cx="3923350" cy="2636746"/>
          </a:xfrm>
          <a:prstGeom prst="rect">
            <a:avLst/>
          </a:prstGeom>
          <a:noFill/>
          <a:ln>
            <a:noFill/>
          </a:ln>
        </p:spPr>
      </p:pic>
      <p:pic>
        <p:nvPicPr>
          <p:cNvPr id="498" name="Google Shape;498;p52"/>
          <p:cNvPicPr preferRelativeResize="0"/>
          <p:nvPr/>
        </p:nvPicPr>
        <p:blipFill>
          <a:blip r:embed="rId4">
            <a:alphaModFix/>
          </a:blip>
          <a:stretch>
            <a:fillRect/>
          </a:stretch>
        </p:blipFill>
        <p:spPr>
          <a:xfrm>
            <a:off x="4569325" y="1805800"/>
            <a:ext cx="4389634" cy="279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504" name="Google Shape;504;p53"/>
          <p:cNvPicPr preferRelativeResize="0"/>
          <p:nvPr/>
        </p:nvPicPr>
        <p:blipFill rotWithShape="1">
          <a:blip r:embed="rId3">
            <a:alphaModFix/>
          </a:blip>
          <a:srcRect b="0" l="0" r="0" t="0"/>
          <a:stretch/>
        </p:blipFill>
        <p:spPr>
          <a:xfrm>
            <a:off x="5086025" y="2243850"/>
            <a:ext cx="3657900" cy="1829000"/>
          </a:xfrm>
          <a:prstGeom prst="rect">
            <a:avLst/>
          </a:prstGeom>
          <a:noFill/>
          <a:ln>
            <a:noFill/>
          </a:ln>
        </p:spPr>
      </p:pic>
      <p:sp>
        <p:nvSpPr>
          <p:cNvPr id="505" name="Google Shape;505;p53"/>
          <p:cNvSpPr txBox="1"/>
          <p:nvPr/>
        </p:nvSpPr>
        <p:spPr>
          <a:xfrm>
            <a:off x="505175" y="1096463"/>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506" name="Google Shape;506;p53"/>
          <p:cNvSpPr/>
          <p:nvPr/>
        </p:nvSpPr>
        <p:spPr>
          <a:xfrm>
            <a:off x="582000" y="1673238"/>
            <a:ext cx="4125300" cy="188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7" name="Google Shape;507;p53"/>
          <p:cNvSpPr txBox="1"/>
          <p:nvPr/>
        </p:nvSpPr>
        <p:spPr>
          <a:xfrm>
            <a:off x="802125" y="1673247"/>
            <a:ext cx="18897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08" name="Google Shape;508;p53"/>
          <p:cNvSpPr txBox="1"/>
          <p:nvPr/>
        </p:nvSpPr>
        <p:spPr>
          <a:xfrm>
            <a:off x="812150" y="2085613"/>
            <a:ext cx="3721500" cy="13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According to the Purchase Type percentage on each Railcard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Adult</a:t>
            </a:r>
            <a:r>
              <a:rPr lang="en">
                <a:solidFill>
                  <a:schemeClr val="dk1"/>
                </a:solidFill>
                <a:latin typeface="Roboto"/>
                <a:ea typeface="Roboto"/>
                <a:cs typeface="Roboto"/>
                <a:sym typeface="Roboto"/>
              </a:rPr>
              <a:t>: most likely to purchase from station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None, Disabled, Senior</a:t>
            </a:r>
            <a:r>
              <a:rPr lang="en">
                <a:solidFill>
                  <a:schemeClr val="dk1"/>
                </a:solidFill>
                <a:latin typeface="Roboto"/>
                <a:ea typeface="Roboto"/>
                <a:cs typeface="Roboto"/>
                <a:sym typeface="Roboto"/>
              </a:rPr>
              <a:t>: most likely to purchase online</a:t>
            </a:r>
            <a:endParaRPr>
              <a:solidFill>
                <a:schemeClr val="dk1"/>
              </a:solidFill>
              <a:latin typeface="Roboto"/>
              <a:ea typeface="Roboto"/>
              <a:cs typeface="Roboto"/>
              <a:sym typeface="Roboto"/>
            </a:endParaRPr>
          </a:p>
        </p:txBody>
      </p:sp>
      <p:sp>
        <p:nvSpPr>
          <p:cNvPr id="509" name="Google Shape;509;p53"/>
          <p:cNvSpPr/>
          <p:nvPr/>
        </p:nvSpPr>
        <p:spPr>
          <a:xfrm>
            <a:off x="610250" y="3685824"/>
            <a:ext cx="4125300" cy="111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0" name="Google Shape;510;p53"/>
          <p:cNvSpPr txBox="1"/>
          <p:nvPr/>
        </p:nvSpPr>
        <p:spPr>
          <a:xfrm>
            <a:off x="880075" y="4167418"/>
            <a:ext cx="3546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Disabled and seniors can not wait in long lines to purchase tickets.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11" name="Google Shape;511;p53"/>
          <p:cNvSpPr txBox="1"/>
          <p:nvPr/>
        </p:nvSpPr>
        <p:spPr>
          <a:xfrm>
            <a:off x="802121" y="3734262"/>
            <a:ext cx="36246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a:t>
            </a:r>
            <a:r>
              <a:rPr b="1" lang="en" sz="1700" u="sng">
                <a:solidFill>
                  <a:srgbClr val="7F7DEB"/>
                </a:solidFill>
                <a:latin typeface="Roboto"/>
                <a:ea typeface="Roboto"/>
                <a:cs typeface="Roboto"/>
                <a:sym typeface="Roboto"/>
              </a:rPr>
              <a:t>Explanation</a:t>
            </a:r>
            <a:r>
              <a:rPr b="1" lang="en" sz="1700" u="sng">
                <a:solidFill>
                  <a:srgbClr val="7F7DEB"/>
                </a:solidFill>
                <a:latin typeface="Roboto"/>
                <a:ea typeface="Roboto"/>
                <a:cs typeface="Roboto"/>
                <a:sym typeface="Roboto"/>
              </a:rPr>
              <a:t>:</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4"/>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17" name="Google Shape;517;p54"/>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sz="1800">
              <a:solidFill>
                <a:schemeClr val="dk1"/>
              </a:solidFill>
              <a:latin typeface="Roboto"/>
              <a:ea typeface="Roboto"/>
              <a:cs typeface="Roboto"/>
              <a:sym typeface="Roboto"/>
            </a:endParaRPr>
          </a:p>
        </p:txBody>
      </p:sp>
      <p:sp>
        <p:nvSpPr>
          <p:cNvPr id="518" name="Google Shape;518;p54"/>
          <p:cNvSpPr/>
          <p:nvPr/>
        </p:nvSpPr>
        <p:spPr>
          <a:xfrm>
            <a:off x="611700" y="1698200"/>
            <a:ext cx="4210200" cy="281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9" name="Google Shape;519;p54"/>
          <p:cNvSpPr txBox="1"/>
          <p:nvPr/>
        </p:nvSpPr>
        <p:spPr>
          <a:xfrm>
            <a:off x="910740" y="1758948"/>
            <a:ext cx="39114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a:t>
            </a:r>
            <a:r>
              <a:rPr b="1" lang="en" sz="1700" u="sng">
                <a:solidFill>
                  <a:srgbClr val="7F7DEB"/>
                </a:solidFill>
                <a:latin typeface="Roboto"/>
                <a:ea typeface="Roboto"/>
                <a:cs typeface="Roboto"/>
                <a:sym typeface="Roboto"/>
              </a:rPr>
              <a:t>Strategy</a:t>
            </a:r>
            <a:r>
              <a:rPr b="1" lang="en" sz="1700" u="sng">
                <a:solidFill>
                  <a:srgbClr val="7F7DEB"/>
                </a:solidFill>
                <a:latin typeface="Roboto"/>
                <a:ea typeface="Roboto"/>
                <a:cs typeface="Roboto"/>
                <a:sym typeface="Roboto"/>
              </a:rPr>
              <a:t>:</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520" name="Google Shape;520;p54"/>
          <p:cNvSpPr txBox="1"/>
          <p:nvPr/>
        </p:nvSpPr>
        <p:spPr>
          <a:xfrm>
            <a:off x="950778" y="2257100"/>
            <a:ext cx="3703800" cy="2057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Roboto"/>
                <a:ea typeface="Roboto"/>
                <a:cs typeface="Roboto"/>
                <a:sym typeface="Roboto"/>
              </a:rPr>
              <a:t>Encourage all customers to purchase online (which will make lines shorter) by making discounts for those who purchase online.</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Roboto"/>
                <a:ea typeface="Roboto"/>
                <a:cs typeface="Roboto"/>
                <a:sym typeface="Roboto"/>
              </a:rPr>
              <a:t>Encourage the disabled to purchase online by making an application with accessibility to people with special needs (like deaf, and blind)</a:t>
            </a:r>
            <a:r>
              <a:rPr lang="en" sz="1100">
                <a:solidFill>
                  <a:schemeClr val="dk1"/>
                </a:solidFill>
              </a:rPr>
              <a:t>.</a:t>
            </a:r>
            <a:endParaRPr>
              <a:solidFill>
                <a:schemeClr val="dk1"/>
              </a:solidFill>
              <a:latin typeface="Roboto"/>
              <a:ea typeface="Roboto"/>
              <a:cs typeface="Roboto"/>
              <a:sym typeface="Roboto"/>
            </a:endParaRPr>
          </a:p>
        </p:txBody>
      </p:sp>
      <p:pic>
        <p:nvPicPr>
          <p:cNvPr id="521" name="Google Shape;521;p54"/>
          <p:cNvPicPr preferRelativeResize="0"/>
          <p:nvPr/>
        </p:nvPicPr>
        <p:blipFill rotWithShape="1">
          <a:blip r:embed="rId3">
            <a:alphaModFix/>
          </a:blip>
          <a:srcRect b="0" l="0" r="0" t="0"/>
          <a:stretch/>
        </p:blipFill>
        <p:spPr>
          <a:xfrm>
            <a:off x="5097500" y="2136250"/>
            <a:ext cx="3657900" cy="18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sp>
        <p:nvSpPr>
          <p:cNvPr id="227" name="Google Shape;227;p28"/>
          <p:cNvSpPr/>
          <p:nvPr/>
        </p:nvSpPr>
        <p:spPr>
          <a:xfrm rot="5400000">
            <a:off x="5114088" y="2474227"/>
            <a:ext cx="16506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rot="5400000">
            <a:off x="5119338" y="702625"/>
            <a:ext cx="16401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rot="5400000">
            <a:off x="2378713" y="2474227"/>
            <a:ext cx="16506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rot="5400000">
            <a:off x="2383963" y="702625"/>
            <a:ext cx="16401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rot="5400000">
            <a:off x="7459613" y="2864077"/>
            <a:ext cx="1650600" cy="1838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rot="5400000">
            <a:off x="7464863" y="1092475"/>
            <a:ext cx="1640100" cy="1838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rot="-5400000">
            <a:off x="28238" y="1103275"/>
            <a:ext cx="1661100" cy="1837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rot="-5400000">
            <a:off x="33488" y="2864375"/>
            <a:ext cx="1650600" cy="1837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ph type="title"/>
          </p:nvPr>
        </p:nvSpPr>
        <p:spPr>
          <a:xfrm>
            <a:off x="713237" y="1374233"/>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36" name="Google Shape;236;p28"/>
          <p:cNvSpPr txBox="1"/>
          <p:nvPr>
            <p:ph idx="3" type="title"/>
          </p:nvPr>
        </p:nvSpPr>
        <p:spPr>
          <a:xfrm>
            <a:off x="7355399" y="1374233"/>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37" name="Google Shape;237;p28"/>
          <p:cNvSpPr txBox="1"/>
          <p:nvPr>
            <p:ph idx="4" type="ctrTitle"/>
          </p:nvPr>
        </p:nvSpPr>
        <p:spPr>
          <a:xfrm>
            <a:off x="1963939" y="3497512"/>
            <a:ext cx="24963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238" name="Google Shape;238;p28"/>
          <p:cNvSpPr txBox="1"/>
          <p:nvPr>
            <p:ph idx="6" type="title"/>
          </p:nvPr>
        </p:nvSpPr>
        <p:spPr>
          <a:xfrm>
            <a:off x="713237" y="3125207"/>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39" name="Google Shape;239;p28"/>
          <p:cNvSpPr txBox="1"/>
          <p:nvPr>
            <p:ph idx="7" type="ctrTitle"/>
          </p:nvPr>
        </p:nvSpPr>
        <p:spPr>
          <a:xfrm>
            <a:off x="4723500" y="3502775"/>
            <a:ext cx="2431800" cy="56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KPIS AND CHARTS</a:t>
            </a:r>
            <a:endParaRPr/>
          </a:p>
        </p:txBody>
      </p:sp>
      <p:sp>
        <p:nvSpPr>
          <p:cNvPr id="240" name="Google Shape;240;p28"/>
          <p:cNvSpPr txBox="1"/>
          <p:nvPr>
            <p:ph idx="9" type="title"/>
          </p:nvPr>
        </p:nvSpPr>
        <p:spPr>
          <a:xfrm>
            <a:off x="7355399" y="3125207"/>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241" name="Google Shape;241;p28"/>
          <p:cNvSpPr txBox="1"/>
          <p:nvPr>
            <p:ph idx="13" type="ctrTitle"/>
          </p:nvPr>
        </p:nvSpPr>
        <p:spPr>
          <a:xfrm>
            <a:off x="1894974" y="1758525"/>
            <a:ext cx="2352900" cy="5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242" name="Google Shape;242;p28"/>
          <p:cNvSpPr txBox="1"/>
          <p:nvPr>
            <p:ph idx="14" type="ctrTitle"/>
          </p:nvPr>
        </p:nvSpPr>
        <p:spPr>
          <a:xfrm>
            <a:off x="4755738" y="1743165"/>
            <a:ext cx="2492700" cy="53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MODELLING</a:t>
            </a:r>
            <a:endParaRPr/>
          </a:p>
        </p:txBody>
      </p:sp>
      <p:sp>
        <p:nvSpPr>
          <p:cNvPr id="243" name="Google Shape;243;p28"/>
          <p:cNvSpPr txBox="1"/>
          <p:nvPr>
            <p:ph idx="15" type="title"/>
          </p:nvPr>
        </p:nvSpPr>
        <p:spPr>
          <a:xfrm>
            <a:off x="2933700" y="539500"/>
            <a:ext cx="32766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27" name="Google Shape;527;p55"/>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Peak Time for Journeys</a:t>
            </a:r>
            <a:endParaRPr>
              <a:solidFill>
                <a:schemeClr val="dk1"/>
              </a:solidFill>
              <a:latin typeface="Roboto"/>
              <a:ea typeface="Roboto"/>
              <a:cs typeface="Roboto"/>
              <a:sym typeface="Roboto"/>
            </a:endParaRPr>
          </a:p>
        </p:txBody>
      </p:sp>
      <p:pic>
        <p:nvPicPr>
          <p:cNvPr id="528" name="Google Shape;528;p55"/>
          <p:cNvPicPr preferRelativeResize="0"/>
          <p:nvPr/>
        </p:nvPicPr>
        <p:blipFill rotWithShape="1">
          <a:blip r:embed="rId3">
            <a:alphaModFix/>
          </a:blip>
          <a:srcRect b="0" l="0" r="0" t="2210"/>
          <a:stretch/>
        </p:blipFill>
        <p:spPr>
          <a:xfrm>
            <a:off x="696050" y="1584550"/>
            <a:ext cx="7751904" cy="311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34" name="Google Shape;534;p56"/>
          <p:cNvSpPr txBox="1"/>
          <p:nvPr/>
        </p:nvSpPr>
        <p:spPr>
          <a:xfrm>
            <a:off x="505175" y="1096463"/>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535" name="Google Shape;535;p56"/>
          <p:cNvSpPr/>
          <p:nvPr/>
        </p:nvSpPr>
        <p:spPr>
          <a:xfrm>
            <a:off x="559025" y="162732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6" name="Google Shape;536;p56"/>
          <p:cNvSpPr txBox="1"/>
          <p:nvPr/>
        </p:nvSpPr>
        <p:spPr>
          <a:xfrm>
            <a:off x="784449" y="1627325"/>
            <a:ext cx="1935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7" name="Google Shape;537;p56"/>
          <p:cNvSpPr txBox="1"/>
          <p:nvPr/>
        </p:nvSpPr>
        <p:spPr>
          <a:xfrm>
            <a:off x="794715" y="1977569"/>
            <a:ext cx="3811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It is noticed that the peak hours for departure are at 06:30 AM, 07:30 AM and 06:45 PM.</a:t>
            </a:r>
            <a:endParaRPr>
              <a:solidFill>
                <a:schemeClr val="dk1"/>
              </a:solidFill>
              <a:latin typeface="Roboto"/>
              <a:ea typeface="Roboto"/>
              <a:cs typeface="Roboto"/>
              <a:sym typeface="Roboto"/>
            </a:endParaRPr>
          </a:p>
        </p:txBody>
      </p:sp>
      <p:pic>
        <p:nvPicPr>
          <p:cNvPr id="538" name="Google Shape;538;p56"/>
          <p:cNvPicPr preferRelativeResize="0"/>
          <p:nvPr/>
        </p:nvPicPr>
        <p:blipFill>
          <a:blip r:embed="rId3">
            <a:alphaModFix/>
          </a:blip>
          <a:stretch>
            <a:fillRect/>
          </a:stretch>
        </p:blipFill>
        <p:spPr>
          <a:xfrm>
            <a:off x="5224175" y="1982588"/>
            <a:ext cx="3624600" cy="2265387"/>
          </a:xfrm>
          <a:prstGeom prst="rect">
            <a:avLst/>
          </a:prstGeom>
          <a:noFill/>
          <a:ln>
            <a:noFill/>
          </a:ln>
        </p:spPr>
      </p:pic>
      <p:sp>
        <p:nvSpPr>
          <p:cNvPr id="539" name="Google Shape;539;p56"/>
          <p:cNvSpPr/>
          <p:nvPr/>
        </p:nvSpPr>
        <p:spPr>
          <a:xfrm>
            <a:off x="559025" y="274647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0" name="Google Shape;540;p56"/>
          <p:cNvSpPr txBox="1"/>
          <p:nvPr/>
        </p:nvSpPr>
        <p:spPr>
          <a:xfrm>
            <a:off x="784451" y="2746475"/>
            <a:ext cx="31077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Explanation</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41" name="Google Shape;541;p56"/>
          <p:cNvSpPr txBox="1"/>
          <p:nvPr/>
        </p:nvSpPr>
        <p:spPr>
          <a:xfrm>
            <a:off x="794725" y="3096725"/>
            <a:ext cx="3947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Number of journeys at these hours are big, because of commuting.</a:t>
            </a:r>
            <a:endParaRPr>
              <a:solidFill>
                <a:schemeClr val="dk1"/>
              </a:solidFill>
              <a:latin typeface="Roboto"/>
              <a:ea typeface="Roboto"/>
              <a:cs typeface="Roboto"/>
              <a:sym typeface="Roboto"/>
            </a:endParaRPr>
          </a:p>
        </p:txBody>
      </p:sp>
      <p:sp>
        <p:nvSpPr>
          <p:cNvPr id="542" name="Google Shape;542;p56"/>
          <p:cNvSpPr/>
          <p:nvPr/>
        </p:nvSpPr>
        <p:spPr>
          <a:xfrm>
            <a:off x="559025" y="386562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3" name="Google Shape;543;p56"/>
          <p:cNvSpPr txBox="1"/>
          <p:nvPr/>
        </p:nvSpPr>
        <p:spPr>
          <a:xfrm>
            <a:off x="784450" y="3865625"/>
            <a:ext cx="23499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Strategy</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44" name="Google Shape;544;p56"/>
          <p:cNvSpPr txBox="1"/>
          <p:nvPr/>
        </p:nvSpPr>
        <p:spPr>
          <a:xfrm>
            <a:off x="794725" y="4215875"/>
            <a:ext cx="3947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It is needed to have more staff in rush hours and have regular maintenance on the vehicles.</a:t>
            </a:r>
            <a:endParaRPr>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7"/>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50" name="Google Shape;550;p57"/>
          <p:cNvSpPr txBox="1"/>
          <p:nvPr/>
        </p:nvSpPr>
        <p:spPr>
          <a:xfrm>
            <a:off x="0" y="915400"/>
            <a:ext cx="30675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Slab"/>
                <a:ea typeface="Roboto Slab"/>
                <a:cs typeface="Roboto Slab"/>
                <a:sym typeface="Roboto Slab"/>
              </a:rPr>
              <a:t>Journey Date</a:t>
            </a:r>
            <a:endParaRPr b="1" sz="2000">
              <a:solidFill>
                <a:schemeClr val="dk1"/>
              </a:solidFill>
              <a:latin typeface="Roboto Slab"/>
              <a:ea typeface="Roboto Slab"/>
              <a:cs typeface="Roboto Slab"/>
              <a:sym typeface="Roboto Slab"/>
            </a:endParaRPr>
          </a:p>
        </p:txBody>
      </p:sp>
      <p:pic>
        <p:nvPicPr>
          <p:cNvPr id="551" name="Google Shape;551;p57"/>
          <p:cNvPicPr preferRelativeResize="0"/>
          <p:nvPr/>
        </p:nvPicPr>
        <p:blipFill>
          <a:blip r:embed="rId3">
            <a:alphaModFix/>
          </a:blip>
          <a:stretch>
            <a:fillRect/>
          </a:stretch>
        </p:blipFill>
        <p:spPr>
          <a:xfrm>
            <a:off x="72050" y="1291300"/>
            <a:ext cx="4810125" cy="1914525"/>
          </a:xfrm>
          <a:prstGeom prst="rect">
            <a:avLst/>
          </a:prstGeom>
          <a:noFill/>
          <a:ln>
            <a:noFill/>
          </a:ln>
        </p:spPr>
      </p:pic>
      <p:pic>
        <p:nvPicPr>
          <p:cNvPr id="552" name="Google Shape;552;p57"/>
          <p:cNvPicPr preferRelativeResize="0"/>
          <p:nvPr/>
        </p:nvPicPr>
        <p:blipFill>
          <a:blip r:embed="rId4">
            <a:alphaModFix/>
          </a:blip>
          <a:stretch>
            <a:fillRect/>
          </a:stretch>
        </p:blipFill>
        <p:spPr>
          <a:xfrm>
            <a:off x="4947650" y="1291300"/>
            <a:ext cx="4139338" cy="1632875"/>
          </a:xfrm>
          <a:prstGeom prst="rect">
            <a:avLst/>
          </a:prstGeom>
          <a:noFill/>
          <a:ln>
            <a:noFill/>
          </a:ln>
        </p:spPr>
      </p:pic>
      <p:pic>
        <p:nvPicPr>
          <p:cNvPr id="553" name="Google Shape;553;p57"/>
          <p:cNvPicPr preferRelativeResize="0"/>
          <p:nvPr/>
        </p:nvPicPr>
        <p:blipFill>
          <a:blip r:embed="rId5">
            <a:alphaModFix/>
          </a:blip>
          <a:stretch>
            <a:fillRect/>
          </a:stretch>
        </p:blipFill>
        <p:spPr>
          <a:xfrm>
            <a:off x="72050" y="3205825"/>
            <a:ext cx="4057937" cy="1632875"/>
          </a:xfrm>
          <a:prstGeom prst="rect">
            <a:avLst/>
          </a:prstGeom>
          <a:noFill/>
          <a:ln>
            <a:noFill/>
          </a:ln>
        </p:spPr>
      </p:pic>
      <p:pic>
        <p:nvPicPr>
          <p:cNvPr id="554" name="Google Shape;554;p57"/>
          <p:cNvPicPr preferRelativeResize="0"/>
          <p:nvPr/>
        </p:nvPicPr>
        <p:blipFill>
          <a:blip r:embed="rId6">
            <a:alphaModFix/>
          </a:blip>
          <a:stretch>
            <a:fillRect/>
          </a:stretch>
        </p:blipFill>
        <p:spPr>
          <a:xfrm>
            <a:off x="4129987" y="3205825"/>
            <a:ext cx="3284097" cy="1632875"/>
          </a:xfrm>
          <a:prstGeom prst="rect">
            <a:avLst/>
          </a:prstGeom>
          <a:noFill/>
          <a:ln>
            <a:noFill/>
          </a:ln>
        </p:spPr>
      </p:pic>
      <p:pic>
        <p:nvPicPr>
          <p:cNvPr id="555" name="Google Shape;555;p57"/>
          <p:cNvPicPr preferRelativeResize="0"/>
          <p:nvPr/>
        </p:nvPicPr>
        <p:blipFill>
          <a:blip r:embed="rId7">
            <a:alphaModFix/>
          </a:blip>
          <a:stretch>
            <a:fillRect/>
          </a:stretch>
        </p:blipFill>
        <p:spPr>
          <a:xfrm>
            <a:off x="7414084" y="2982800"/>
            <a:ext cx="1009650" cy="733425"/>
          </a:xfrm>
          <a:prstGeom prst="rect">
            <a:avLst/>
          </a:prstGeom>
          <a:noFill/>
          <a:ln>
            <a:noFill/>
          </a:ln>
        </p:spPr>
      </p:pic>
      <p:pic>
        <p:nvPicPr>
          <p:cNvPr id="556" name="Google Shape;556;p57"/>
          <p:cNvPicPr preferRelativeResize="0"/>
          <p:nvPr/>
        </p:nvPicPr>
        <p:blipFill>
          <a:blip r:embed="rId8">
            <a:alphaModFix/>
          </a:blip>
          <a:stretch>
            <a:fillRect/>
          </a:stretch>
        </p:blipFill>
        <p:spPr>
          <a:xfrm>
            <a:off x="7414075" y="3774850"/>
            <a:ext cx="1009650" cy="71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type="title"/>
          </p:nvPr>
        </p:nvSpPr>
        <p:spPr>
          <a:xfrm>
            <a:off x="2599800" y="1620388"/>
            <a:ext cx="39444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cxnSp>
        <p:nvCxnSpPr>
          <p:cNvPr id="562" name="Google Shape;562;p58"/>
          <p:cNvCxnSpPr/>
          <p:nvPr/>
        </p:nvCxnSpPr>
        <p:spPr>
          <a:xfrm>
            <a:off x="3250350" y="2529038"/>
            <a:ext cx="2643300" cy="930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OVERVIEW</a:t>
            </a:r>
            <a:endParaRPr/>
          </a:p>
        </p:txBody>
      </p:sp>
      <p:sp>
        <p:nvSpPr>
          <p:cNvPr id="249" name="Google Shape;249;p29"/>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50" name="Google Shape;250;p29"/>
          <p:cNvPicPr preferRelativeResize="0"/>
          <p:nvPr/>
        </p:nvPicPr>
        <p:blipFill rotWithShape="1">
          <a:blip r:embed="rId3">
            <a:alphaModFix/>
          </a:blip>
          <a:srcRect b="0" l="5657" r="5666" t="0"/>
          <a:stretch/>
        </p:blipFill>
        <p:spPr>
          <a:xfrm>
            <a:off x="4730375" y="0"/>
            <a:ext cx="3422200" cy="5143507"/>
          </a:xfrm>
          <a:prstGeom prst="rect">
            <a:avLst/>
          </a:prstGeom>
          <a:noFill/>
          <a:ln>
            <a:noFill/>
          </a:ln>
        </p:spPr>
      </p:pic>
      <p:cxnSp>
        <p:nvCxnSpPr>
          <p:cNvPr id="251" name="Google Shape;251;p29"/>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252" name="Google Shape;252;p29"/>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29"/>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834325" y="469100"/>
            <a:ext cx="2520000" cy="760200"/>
          </a:xfrm>
          <a:prstGeom prst="rect">
            <a:avLst/>
          </a:prstGeom>
        </p:spPr>
        <p:txBody>
          <a:bodyPr anchorCtr="0" anchor="ctr" bIns="0" lIns="91425" spcFirstLastPara="1" rIns="0" wrap="square" tIns="0">
            <a:noAutofit/>
          </a:bodyPr>
          <a:lstStyle/>
          <a:p>
            <a:pPr indent="0" lvl="0" marL="0" rtl="0" algn="l">
              <a:spcBef>
                <a:spcPts val="0"/>
              </a:spcBef>
              <a:spcAft>
                <a:spcPts val="0"/>
              </a:spcAft>
              <a:buNone/>
            </a:pPr>
            <a:r>
              <a:rPr lang="en">
                <a:latin typeface="Roboto Slab Black"/>
                <a:ea typeface="Roboto Slab Black"/>
                <a:cs typeface="Roboto Slab Black"/>
                <a:sym typeface="Roboto Slab Black"/>
              </a:rPr>
              <a:t>Overview</a:t>
            </a:r>
            <a:endParaRPr>
              <a:latin typeface="Roboto Slab Black"/>
              <a:ea typeface="Roboto Slab Black"/>
              <a:cs typeface="Roboto Slab Black"/>
              <a:sym typeface="Roboto Slab Black"/>
            </a:endParaRPr>
          </a:p>
        </p:txBody>
      </p:sp>
      <p:sp>
        <p:nvSpPr>
          <p:cNvPr id="259" name="Google Shape;259;p30"/>
          <p:cNvSpPr txBox="1"/>
          <p:nvPr>
            <p:ph idx="1" type="subTitle"/>
          </p:nvPr>
        </p:nvSpPr>
        <p:spPr>
          <a:xfrm>
            <a:off x="834325" y="1507175"/>
            <a:ext cx="4171500" cy="29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t>Train travel in the UK offers a convenient and scenic way to explore the country, with an extensive network connecting cities, countryside towns, and coastal regions.</a:t>
            </a:r>
            <a:endParaRPr sz="1500"/>
          </a:p>
          <a:p>
            <a:pPr indent="0" lvl="0" marL="0" rtl="0" algn="l">
              <a:lnSpc>
                <a:spcPct val="100000"/>
              </a:lnSpc>
              <a:spcBef>
                <a:spcPts val="1600"/>
              </a:spcBef>
              <a:spcAft>
                <a:spcPts val="1600"/>
              </a:spcAft>
              <a:buClr>
                <a:schemeClr val="dk1"/>
              </a:buClr>
              <a:buSzPts val="1100"/>
              <a:buFont typeface="Arial"/>
              <a:buNone/>
            </a:pPr>
            <a:r>
              <a:rPr lang="en" sz="1500"/>
              <a:t>The main purpose for this project is to assess its performan</a:t>
            </a:r>
            <a:r>
              <a:rPr lang="en" sz="1500"/>
              <a:t>ce </a:t>
            </a:r>
            <a:r>
              <a:rPr lang="en" sz="1500"/>
              <a:t>focusing on key aspects of ticket purchases, journey performance, and customer experience. The analysis should help the business owners to know how the system operates, how much it makes and how they can make it more profitable and efficient.</a:t>
            </a:r>
            <a:endParaRPr sz="1500"/>
          </a:p>
        </p:txBody>
      </p:sp>
      <p:pic>
        <p:nvPicPr>
          <p:cNvPr id="260" name="Google Shape;260;p30"/>
          <p:cNvPicPr preferRelativeResize="0"/>
          <p:nvPr/>
        </p:nvPicPr>
        <p:blipFill rotWithShape="1">
          <a:blip r:embed="rId3">
            <a:alphaModFix/>
          </a:blip>
          <a:srcRect b="0" l="1774" r="1774" t="0"/>
          <a:stretch/>
        </p:blipFill>
        <p:spPr>
          <a:xfrm flipH="1">
            <a:off x="5120426" y="1507175"/>
            <a:ext cx="3735224" cy="2999124"/>
          </a:xfrm>
          <a:prstGeom prst="rect">
            <a:avLst/>
          </a:prstGeom>
          <a:noFill/>
          <a:ln>
            <a:noFill/>
          </a:ln>
        </p:spPr>
      </p:pic>
      <p:sp>
        <p:nvSpPr>
          <p:cNvPr id="261" name="Google Shape;261;p30"/>
          <p:cNvSpPr/>
          <p:nvPr/>
        </p:nvSpPr>
        <p:spPr>
          <a:xfrm>
            <a:off x="5877560" y="388730"/>
            <a:ext cx="583929" cy="58394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267" name="Google Shape;267;p31"/>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68" name="Google Shape;268;p31"/>
          <p:cNvPicPr preferRelativeResize="0"/>
          <p:nvPr/>
        </p:nvPicPr>
        <p:blipFill rotWithShape="1">
          <a:blip r:embed="rId3">
            <a:alphaModFix/>
          </a:blip>
          <a:srcRect b="0" l="8401" r="8410" t="0"/>
          <a:stretch/>
        </p:blipFill>
        <p:spPr>
          <a:xfrm>
            <a:off x="4730375" y="0"/>
            <a:ext cx="3422200" cy="5143506"/>
          </a:xfrm>
          <a:prstGeom prst="rect">
            <a:avLst/>
          </a:prstGeom>
          <a:noFill/>
          <a:ln>
            <a:noFill/>
          </a:ln>
        </p:spPr>
      </p:pic>
      <p:cxnSp>
        <p:nvCxnSpPr>
          <p:cNvPr id="269" name="Google Shape;269;p31"/>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270" name="Google Shape;270;p31"/>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1"/>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2"/>
          <p:cNvSpPr txBox="1"/>
          <p:nvPr>
            <p:ph type="title"/>
          </p:nvPr>
        </p:nvSpPr>
        <p:spPr>
          <a:xfrm>
            <a:off x="720000" y="539500"/>
            <a:ext cx="7704000" cy="3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chemeClr val="dk1"/>
                </a:solidFill>
                <a:latin typeface="Roboto Slab Black"/>
                <a:ea typeface="Roboto Slab Black"/>
                <a:cs typeface="Roboto Slab Black"/>
                <a:sym typeface="Roboto Slab Black"/>
              </a:rPr>
              <a:t>Contents of </a:t>
            </a:r>
            <a:r>
              <a:rPr lang="en" sz="2700"/>
              <a:t>the dataset</a:t>
            </a:r>
            <a:endParaRPr>
              <a:solidFill>
                <a:schemeClr val="dk1"/>
              </a:solidFill>
              <a:latin typeface="Roboto Slab Black"/>
              <a:ea typeface="Roboto Slab Black"/>
              <a:cs typeface="Roboto Slab Black"/>
              <a:sym typeface="Roboto Slab Black"/>
            </a:endParaRPr>
          </a:p>
        </p:txBody>
      </p:sp>
      <p:sp>
        <p:nvSpPr>
          <p:cNvPr id="277" name="Google Shape;277;p32"/>
          <p:cNvSpPr txBox="1"/>
          <p:nvPr>
            <p:ph idx="1" type="body"/>
          </p:nvPr>
        </p:nvSpPr>
        <p:spPr>
          <a:xfrm>
            <a:off x="720000" y="915400"/>
            <a:ext cx="7704000" cy="368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612C28"/>
              </a:buClr>
              <a:buSzPts val="1100"/>
              <a:buFont typeface="Arial"/>
              <a:buNone/>
            </a:pPr>
            <a:r>
              <a:rPr lang="en" sz="1200"/>
              <a:t>The dataset consists of one file:</a:t>
            </a:r>
            <a:r>
              <a:rPr lang="en" sz="1200">
                <a:solidFill>
                  <a:srgbClr val="0000FF"/>
                </a:solidFill>
              </a:rPr>
              <a:t> </a:t>
            </a:r>
            <a:r>
              <a:rPr lang="en" sz="1200" u="sng">
                <a:solidFill>
                  <a:srgbClr val="0000FF"/>
                </a:solidFill>
                <a:hlinkClick r:id="rId3">
                  <a:extLst>
                    <a:ext uri="{A12FA001-AC4F-418D-AE19-62706E023703}">
                      <ahyp:hlinkClr val="tx"/>
                    </a:ext>
                  </a:extLst>
                </a:hlinkClick>
              </a:rPr>
              <a:t>railway.csv</a:t>
            </a:r>
            <a:endParaRPr sz="1200">
              <a:solidFill>
                <a:srgbClr val="0000FF"/>
              </a:solidFill>
            </a:endParaRPr>
          </a:p>
          <a:p>
            <a:pPr indent="0" lvl="0" marL="0" rtl="0" algn="l">
              <a:spcBef>
                <a:spcPts val="1000"/>
              </a:spcBef>
              <a:spcAft>
                <a:spcPts val="0"/>
              </a:spcAft>
              <a:buClr>
                <a:srgbClr val="612C28"/>
              </a:buClr>
              <a:buSzPts val="1100"/>
              <a:buFont typeface="Arial"/>
              <a:buNone/>
            </a:pPr>
            <a:r>
              <a:rPr lang="en" sz="1200"/>
              <a:t>Fields inside the file:</a:t>
            </a:r>
            <a:endParaRPr sz="1200"/>
          </a:p>
          <a:p>
            <a:pPr indent="-298450" lvl="0" marL="457200" rtl="0" algn="l">
              <a:spcBef>
                <a:spcPts val="0"/>
              </a:spcBef>
              <a:spcAft>
                <a:spcPts val="0"/>
              </a:spcAft>
              <a:buSzPts val="1100"/>
              <a:buAutoNum type="arabicPeriod"/>
            </a:pPr>
            <a:r>
              <a:rPr b="1" lang="en" sz="1100"/>
              <a:t>Transaction ID</a:t>
            </a:r>
            <a:r>
              <a:rPr lang="en" sz="1100"/>
              <a:t> - Unique identifier for an individual train ticket purchase</a:t>
            </a:r>
            <a:endParaRPr sz="1100"/>
          </a:p>
          <a:p>
            <a:pPr indent="-298450" lvl="0" marL="457200" rtl="0" algn="l">
              <a:spcBef>
                <a:spcPts val="0"/>
              </a:spcBef>
              <a:spcAft>
                <a:spcPts val="0"/>
              </a:spcAft>
              <a:buSzPts val="1100"/>
              <a:buAutoNum type="arabicPeriod"/>
            </a:pPr>
            <a:r>
              <a:rPr b="1" lang="en" sz="1100"/>
              <a:t>Date of Purchase</a:t>
            </a:r>
            <a:r>
              <a:rPr lang="en" sz="1100"/>
              <a:t> - Date the ticket was purchased</a:t>
            </a:r>
            <a:endParaRPr sz="1100"/>
          </a:p>
          <a:p>
            <a:pPr indent="-298450" lvl="0" marL="457200" rtl="0" algn="l">
              <a:spcBef>
                <a:spcPts val="0"/>
              </a:spcBef>
              <a:spcAft>
                <a:spcPts val="0"/>
              </a:spcAft>
              <a:buSzPts val="1100"/>
              <a:buAutoNum type="arabicPeriod"/>
            </a:pPr>
            <a:r>
              <a:rPr b="1" lang="en" sz="1100"/>
              <a:t>Time of Purchase</a:t>
            </a:r>
            <a:r>
              <a:rPr lang="en" sz="1100"/>
              <a:t> - Time the ticket was purchased</a:t>
            </a:r>
            <a:endParaRPr sz="1100"/>
          </a:p>
          <a:p>
            <a:pPr indent="-298450" lvl="0" marL="457200" rtl="0" algn="l">
              <a:spcBef>
                <a:spcPts val="0"/>
              </a:spcBef>
              <a:spcAft>
                <a:spcPts val="0"/>
              </a:spcAft>
              <a:buSzPts val="1100"/>
              <a:buAutoNum type="arabicPeriod"/>
            </a:pPr>
            <a:r>
              <a:rPr b="1" lang="en" sz="1100"/>
              <a:t>Purchase Type</a:t>
            </a:r>
            <a:r>
              <a:rPr lang="en" sz="1100"/>
              <a:t> - Whether the ticket was purchased online or directly at a train station</a:t>
            </a:r>
            <a:endParaRPr sz="1100"/>
          </a:p>
          <a:p>
            <a:pPr indent="-298450" lvl="0" marL="457200" rtl="0" algn="l">
              <a:spcBef>
                <a:spcPts val="0"/>
              </a:spcBef>
              <a:spcAft>
                <a:spcPts val="0"/>
              </a:spcAft>
              <a:buSzPts val="1100"/>
              <a:buAutoNum type="arabicPeriod"/>
            </a:pPr>
            <a:r>
              <a:rPr b="1" lang="en" sz="1100"/>
              <a:t>Payment Method</a:t>
            </a:r>
            <a:r>
              <a:rPr lang="en" sz="1100"/>
              <a:t> - Payment method used to purchase the ticket (</a:t>
            </a:r>
            <a:r>
              <a:rPr lang="en" sz="1100"/>
              <a:t>Contactless</a:t>
            </a:r>
            <a:r>
              <a:rPr lang="en" sz="1100"/>
              <a:t>, Credit Card, or Debit Card)</a:t>
            </a:r>
            <a:endParaRPr sz="1100"/>
          </a:p>
          <a:p>
            <a:pPr indent="-298450" lvl="0" marL="457200" rtl="0" algn="l">
              <a:spcBef>
                <a:spcPts val="0"/>
              </a:spcBef>
              <a:spcAft>
                <a:spcPts val="0"/>
              </a:spcAft>
              <a:buSzPts val="1100"/>
              <a:buAutoNum type="arabicPeriod"/>
            </a:pPr>
            <a:r>
              <a:rPr b="1" lang="en" sz="1100"/>
              <a:t>Railcard</a:t>
            </a:r>
            <a:r>
              <a:rPr lang="en" sz="1100"/>
              <a:t> - Whether the passenger is a National Railcard holder (Adult, Senior, or Disabled) or not (None)</a:t>
            </a:r>
            <a:endParaRPr sz="1100"/>
          </a:p>
          <a:p>
            <a:pPr indent="-298450" lvl="0" marL="457200" rtl="0" algn="l">
              <a:spcBef>
                <a:spcPts val="0"/>
              </a:spcBef>
              <a:spcAft>
                <a:spcPts val="0"/>
              </a:spcAft>
              <a:buSzPts val="1100"/>
              <a:buAutoNum type="arabicPeriod"/>
            </a:pPr>
            <a:r>
              <a:rPr b="1" lang="en" sz="1100"/>
              <a:t>Ticket Class</a:t>
            </a:r>
            <a:r>
              <a:rPr lang="en" sz="1100"/>
              <a:t> - Seat class for the ticket (Standard or First)</a:t>
            </a:r>
            <a:endParaRPr sz="1100"/>
          </a:p>
          <a:p>
            <a:pPr indent="-298450" lvl="0" marL="457200" rtl="0" algn="l">
              <a:spcBef>
                <a:spcPts val="0"/>
              </a:spcBef>
              <a:spcAft>
                <a:spcPts val="0"/>
              </a:spcAft>
              <a:buSzPts val="1100"/>
              <a:buAutoNum type="arabicPeriod"/>
            </a:pPr>
            <a:r>
              <a:rPr b="1" lang="en" sz="1100"/>
              <a:t>Ticket Type</a:t>
            </a:r>
            <a:r>
              <a:rPr lang="en" sz="1100"/>
              <a:t> - When you bought or can use the ticket (Advance, Off-Peak, Anytime)</a:t>
            </a:r>
            <a:endParaRPr sz="1100"/>
          </a:p>
          <a:p>
            <a:pPr indent="-298450" lvl="0" marL="457200" rtl="0" algn="l">
              <a:spcBef>
                <a:spcPts val="0"/>
              </a:spcBef>
              <a:spcAft>
                <a:spcPts val="0"/>
              </a:spcAft>
              <a:buSzPts val="1100"/>
              <a:buAutoNum type="arabicPeriod"/>
            </a:pPr>
            <a:r>
              <a:rPr b="1" lang="en" sz="1100"/>
              <a:t>Price</a:t>
            </a:r>
            <a:r>
              <a:rPr lang="en" sz="1100"/>
              <a:t> - Final cost of the ticket</a:t>
            </a:r>
            <a:endParaRPr sz="1100"/>
          </a:p>
          <a:p>
            <a:pPr indent="-298450" lvl="0" marL="457200" rtl="0" algn="l">
              <a:spcBef>
                <a:spcPts val="0"/>
              </a:spcBef>
              <a:spcAft>
                <a:spcPts val="0"/>
              </a:spcAft>
              <a:buSzPts val="1100"/>
              <a:buAutoNum type="arabicPeriod"/>
            </a:pPr>
            <a:r>
              <a:rPr b="1" lang="en" sz="1100"/>
              <a:t>Departure Station</a:t>
            </a:r>
            <a:r>
              <a:rPr lang="en" sz="1100"/>
              <a:t> - Station to board the train</a:t>
            </a:r>
            <a:endParaRPr sz="1100"/>
          </a:p>
          <a:p>
            <a:pPr indent="-298450" lvl="0" marL="457200" rtl="0" algn="l">
              <a:spcBef>
                <a:spcPts val="0"/>
              </a:spcBef>
              <a:spcAft>
                <a:spcPts val="0"/>
              </a:spcAft>
              <a:buSzPts val="1100"/>
              <a:buAutoNum type="arabicPeriod"/>
            </a:pPr>
            <a:r>
              <a:rPr b="1" lang="en" sz="1100"/>
              <a:t>Arrival Destination</a:t>
            </a:r>
            <a:r>
              <a:rPr lang="en" sz="1100"/>
              <a:t> - Station to exit the train</a:t>
            </a:r>
            <a:endParaRPr sz="1100"/>
          </a:p>
          <a:p>
            <a:pPr indent="-298450" lvl="0" marL="457200" rtl="0" algn="l">
              <a:spcBef>
                <a:spcPts val="0"/>
              </a:spcBef>
              <a:spcAft>
                <a:spcPts val="0"/>
              </a:spcAft>
              <a:buSzPts val="1100"/>
              <a:buAutoNum type="arabicPeriod"/>
            </a:pPr>
            <a:r>
              <a:rPr b="1" lang="en" sz="1100"/>
              <a:t>Date of Journey</a:t>
            </a:r>
            <a:r>
              <a:rPr lang="en" sz="1100"/>
              <a:t> - Date the train departed</a:t>
            </a:r>
            <a:endParaRPr sz="1100"/>
          </a:p>
          <a:p>
            <a:pPr indent="-298450" lvl="0" marL="457200" rtl="0" algn="l">
              <a:spcBef>
                <a:spcPts val="0"/>
              </a:spcBef>
              <a:spcAft>
                <a:spcPts val="0"/>
              </a:spcAft>
              <a:buSzPts val="1100"/>
              <a:buAutoNum type="arabicPeriod"/>
            </a:pPr>
            <a:r>
              <a:rPr b="1" lang="en" sz="1100"/>
              <a:t>Departure Time</a:t>
            </a:r>
            <a:r>
              <a:rPr lang="en" sz="1100"/>
              <a:t> - Time the train departed</a:t>
            </a:r>
            <a:endParaRPr sz="1100"/>
          </a:p>
          <a:p>
            <a:pPr indent="-298450" lvl="0" marL="457200" rtl="0" algn="l">
              <a:spcBef>
                <a:spcPts val="0"/>
              </a:spcBef>
              <a:spcAft>
                <a:spcPts val="0"/>
              </a:spcAft>
              <a:buSzPts val="1100"/>
              <a:buAutoNum type="arabicPeriod"/>
            </a:pPr>
            <a:r>
              <a:rPr b="1" lang="en" sz="1100"/>
              <a:t>Arrival Time</a:t>
            </a:r>
            <a:r>
              <a:rPr lang="en" sz="1100"/>
              <a:t> - Time the train was scheduled to arrive at its destination (can be on the day after departure)</a:t>
            </a:r>
            <a:endParaRPr sz="1100"/>
          </a:p>
          <a:p>
            <a:pPr indent="-298450" lvl="0" marL="457200" rtl="0" algn="l">
              <a:spcBef>
                <a:spcPts val="0"/>
              </a:spcBef>
              <a:spcAft>
                <a:spcPts val="0"/>
              </a:spcAft>
              <a:buSzPts val="1100"/>
              <a:buAutoNum type="arabicPeriod"/>
            </a:pPr>
            <a:r>
              <a:rPr b="1" lang="en" sz="1100"/>
              <a:t>Actual Arrival Time</a:t>
            </a:r>
            <a:r>
              <a:rPr lang="en" sz="1100"/>
              <a:t> - Time the train arrived at its destination (can be on the day after departure)</a:t>
            </a:r>
            <a:endParaRPr sz="1100"/>
          </a:p>
          <a:p>
            <a:pPr indent="-298450" lvl="0" marL="457200" rtl="0" algn="l">
              <a:spcBef>
                <a:spcPts val="0"/>
              </a:spcBef>
              <a:spcAft>
                <a:spcPts val="0"/>
              </a:spcAft>
              <a:buSzPts val="1100"/>
              <a:buAutoNum type="arabicPeriod"/>
            </a:pPr>
            <a:r>
              <a:rPr b="1" lang="en" sz="1100"/>
              <a:t>Journey Status</a:t>
            </a:r>
            <a:r>
              <a:rPr lang="en" sz="1100"/>
              <a:t> - Whether the train was on time, delayed, or cancelled</a:t>
            </a:r>
            <a:endParaRPr sz="1100"/>
          </a:p>
          <a:p>
            <a:pPr indent="-298450" lvl="0" marL="457200" rtl="0" algn="l">
              <a:spcBef>
                <a:spcPts val="0"/>
              </a:spcBef>
              <a:spcAft>
                <a:spcPts val="0"/>
              </a:spcAft>
              <a:buSzPts val="1100"/>
              <a:buAutoNum type="arabicPeriod"/>
            </a:pPr>
            <a:r>
              <a:rPr b="1" lang="en" sz="1100"/>
              <a:t>Reason for De</a:t>
            </a:r>
            <a:r>
              <a:rPr b="1" lang="en" sz="1100"/>
              <a:t>lay</a:t>
            </a:r>
            <a:r>
              <a:rPr lang="en" sz="1100"/>
              <a:t> - Reason for the delay or cancellation</a:t>
            </a:r>
            <a:endParaRPr sz="1100"/>
          </a:p>
          <a:p>
            <a:pPr indent="-298450" lvl="0" marL="457200" rtl="0" algn="l">
              <a:spcBef>
                <a:spcPts val="0"/>
              </a:spcBef>
              <a:spcAft>
                <a:spcPts val="0"/>
              </a:spcAft>
              <a:buSzPts val="1100"/>
              <a:buAutoNum type="arabicPeriod"/>
            </a:pPr>
            <a:r>
              <a:rPr b="1" lang="en" sz="1100"/>
              <a:t>Refund Request </a:t>
            </a:r>
            <a:r>
              <a:rPr lang="en" sz="1100"/>
              <a:t>- Whether the passenger requested a refund after a delay or cancellation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p:nvPr/>
        </p:nvSpPr>
        <p:spPr>
          <a:xfrm>
            <a:off x="5592510" y="1597763"/>
            <a:ext cx="2838000" cy="144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5592578" y="3133725"/>
            <a:ext cx="2838000" cy="1474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1659053" y="1597775"/>
            <a:ext cx="2894100" cy="144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1659109" y="3133725"/>
            <a:ext cx="2894100" cy="1474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txBox="1"/>
          <p:nvPr>
            <p:ph type="title"/>
          </p:nvPr>
        </p:nvSpPr>
        <p:spPr>
          <a:xfrm>
            <a:off x="1824900" y="2048400"/>
            <a:ext cx="25287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Empty Cells</a:t>
            </a:r>
            <a:endParaRPr/>
          </a:p>
        </p:txBody>
      </p:sp>
      <p:sp>
        <p:nvSpPr>
          <p:cNvPr id="287" name="Google Shape;287;p33"/>
          <p:cNvSpPr txBox="1"/>
          <p:nvPr>
            <p:ph idx="8" type="title"/>
          </p:nvPr>
        </p:nvSpPr>
        <p:spPr>
          <a:xfrm>
            <a:off x="2576850" y="539500"/>
            <a:ext cx="39903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Problems of Data</a:t>
            </a:r>
            <a:endParaRPr/>
          </a:p>
        </p:txBody>
      </p:sp>
      <p:sp>
        <p:nvSpPr>
          <p:cNvPr id="288" name="Google Shape;288;p33"/>
          <p:cNvSpPr txBox="1"/>
          <p:nvPr>
            <p:ph idx="2" type="title"/>
          </p:nvPr>
        </p:nvSpPr>
        <p:spPr>
          <a:xfrm>
            <a:off x="5739838" y="3573975"/>
            <a:ext cx="25287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 in values</a:t>
            </a:r>
            <a:endParaRPr/>
          </a:p>
        </p:txBody>
      </p:sp>
      <p:sp>
        <p:nvSpPr>
          <p:cNvPr id="289" name="Google Shape;289;p33"/>
          <p:cNvSpPr txBox="1"/>
          <p:nvPr>
            <p:ph idx="4" type="title"/>
          </p:nvPr>
        </p:nvSpPr>
        <p:spPr>
          <a:xfrm>
            <a:off x="5739850" y="1796713"/>
            <a:ext cx="25287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value Different R</a:t>
            </a:r>
            <a:r>
              <a:rPr lang="en"/>
              <a:t>epresentation</a:t>
            </a:r>
            <a:endParaRPr/>
          </a:p>
        </p:txBody>
      </p:sp>
      <p:sp>
        <p:nvSpPr>
          <p:cNvPr id="290" name="Google Shape;290;p33"/>
          <p:cNvSpPr txBox="1"/>
          <p:nvPr>
            <p:ph idx="6" type="title"/>
          </p:nvPr>
        </p:nvSpPr>
        <p:spPr>
          <a:xfrm>
            <a:off x="1824900" y="3490125"/>
            <a:ext cx="23163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Duplicates (need normalization)</a:t>
            </a:r>
            <a:endParaRPr/>
          </a:p>
        </p:txBody>
      </p:sp>
      <p:sp>
        <p:nvSpPr>
          <p:cNvPr id="291" name="Google Shape;291;p33"/>
          <p:cNvSpPr/>
          <p:nvPr/>
        </p:nvSpPr>
        <p:spPr>
          <a:xfrm>
            <a:off x="713225" y="1597775"/>
            <a:ext cx="852300" cy="1446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4646682" y="1597775"/>
            <a:ext cx="852300" cy="1446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3"/>
          <p:cNvGrpSpPr/>
          <p:nvPr/>
        </p:nvGrpSpPr>
        <p:grpSpPr>
          <a:xfrm>
            <a:off x="4646738" y="3133725"/>
            <a:ext cx="852300" cy="1474800"/>
            <a:chOff x="713275" y="3133725"/>
            <a:chExt cx="852300" cy="1474800"/>
          </a:xfrm>
        </p:grpSpPr>
        <p:sp>
          <p:nvSpPr>
            <p:cNvPr id="294" name="Google Shape;294;p33"/>
            <p:cNvSpPr/>
            <p:nvPr/>
          </p:nvSpPr>
          <p:spPr>
            <a:xfrm>
              <a:off x="713275" y="3133725"/>
              <a:ext cx="852300" cy="1474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954834" y="370089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3"/>
          <p:cNvGrpSpPr/>
          <p:nvPr/>
        </p:nvGrpSpPr>
        <p:grpSpPr>
          <a:xfrm>
            <a:off x="713244" y="3133725"/>
            <a:ext cx="852300" cy="1474800"/>
            <a:chOff x="4646744" y="3133725"/>
            <a:chExt cx="852300" cy="1474800"/>
          </a:xfrm>
        </p:grpSpPr>
        <p:sp>
          <p:nvSpPr>
            <p:cNvPr id="297" name="Google Shape;297;p33"/>
            <p:cNvSpPr/>
            <p:nvPr/>
          </p:nvSpPr>
          <p:spPr>
            <a:xfrm>
              <a:off x="4646744" y="3133725"/>
              <a:ext cx="852300" cy="1474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874935" y="3701805"/>
              <a:ext cx="366364" cy="367290"/>
              <a:chOff x="-61784125" y="3377700"/>
              <a:chExt cx="316650" cy="317450"/>
            </a:xfrm>
          </p:grpSpPr>
          <p:sp>
            <p:nvSpPr>
              <p:cNvPr id="299" name="Google Shape;299;p3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 name="Google Shape;306;p33"/>
          <p:cNvGrpSpPr/>
          <p:nvPr/>
        </p:nvGrpSpPr>
        <p:grpSpPr>
          <a:xfrm>
            <a:off x="955337" y="2137741"/>
            <a:ext cx="368186" cy="366364"/>
            <a:chOff x="-63679950" y="3360375"/>
            <a:chExt cx="318225" cy="316650"/>
          </a:xfrm>
        </p:grpSpPr>
        <p:sp>
          <p:nvSpPr>
            <p:cNvPr id="307" name="Google Shape;307;p3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3"/>
          <p:cNvSpPr/>
          <p:nvPr/>
        </p:nvSpPr>
        <p:spPr>
          <a:xfrm>
            <a:off x="4888725" y="2201037"/>
            <a:ext cx="368207" cy="239778"/>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317" name="Google Shape;317;p34"/>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318" name="Google Shape;318;p34"/>
          <p:cNvPicPr preferRelativeResize="0"/>
          <p:nvPr/>
        </p:nvPicPr>
        <p:blipFill rotWithShape="1">
          <a:blip r:embed="rId3">
            <a:alphaModFix/>
          </a:blip>
          <a:srcRect b="0" l="2785" r="2785" t="0"/>
          <a:stretch/>
        </p:blipFill>
        <p:spPr>
          <a:xfrm>
            <a:off x="4730375" y="0"/>
            <a:ext cx="3422201" cy="5143506"/>
          </a:xfrm>
          <a:prstGeom prst="rect">
            <a:avLst/>
          </a:prstGeom>
          <a:noFill/>
          <a:ln>
            <a:noFill/>
          </a:ln>
        </p:spPr>
      </p:pic>
      <p:cxnSp>
        <p:nvCxnSpPr>
          <p:cNvPr id="319" name="Google Shape;319;p34"/>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320" name="Google Shape;320;p34"/>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4"/>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arket Research Report for Business by Slidesgo">
  <a:themeElements>
    <a:clrScheme name="Simple Light">
      <a:dk1>
        <a:srgbClr val="000000"/>
      </a:dk1>
      <a:lt1>
        <a:srgbClr val="FFFFFF"/>
      </a:lt1>
      <a:dk2>
        <a:srgbClr val="7F7DEB"/>
      </a:dk2>
      <a:lt2>
        <a:srgbClr val="D4F2EC"/>
      </a:lt2>
      <a:accent1>
        <a:srgbClr val="7F7DEB"/>
      </a:accent1>
      <a:accent2>
        <a:srgbClr val="212121"/>
      </a:accent2>
      <a:accent3>
        <a:srgbClr val="7F7DEB"/>
      </a:accent3>
      <a:accent4>
        <a:srgbClr val="D4F2EC"/>
      </a:accent4>
      <a:accent5>
        <a:srgbClr val="D4F2EC"/>
      </a:accent5>
      <a:accent6>
        <a:srgbClr val="7F7DE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